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3.xml" ContentType="application/vnd.openxmlformats-officedocument.theme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4.xml" ContentType="application/vnd.openxmlformats-officedocument.theme+xml"/>
  <Override PartName="/ppt/slideLayouts/slideLayout12.xml" ContentType="application/vnd.openxmlformats-officedocument.presentationml.slideLayout+xml"/>
  <Override PartName="/ppt/theme/theme5.xml" ContentType="application/vnd.openxmlformats-officedocument.theme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6.xml" ContentType="application/vnd.openxmlformats-officedocument.theme+xml"/>
  <Override PartName="/ppt/slideLayouts/slideLayout20.xml" ContentType="application/vnd.openxmlformats-officedocument.presentationml.slideLayout+xml"/>
  <Override PartName="/ppt/theme/theme7.xml" ContentType="application/vnd.openxmlformats-officedocument.theme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theme/theme8.xml" ContentType="application/vnd.openxmlformats-officedocument.theme+xml"/>
  <Override PartName="/ppt/theme/theme9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59" r:id="rId4"/>
    <p:sldMasterId id="2147483692" r:id="rId5"/>
    <p:sldMasterId id="2147483696" r:id="rId6"/>
    <p:sldMasterId id="2147483688" r:id="rId7"/>
    <p:sldMasterId id="2147483669" r:id="rId8"/>
    <p:sldMasterId id="2147483671" r:id="rId9"/>
    <p:sldMasterId id="2147483678" r:id="rId10"/>
    <p:sldMasterId id="2147483705" r:id="rId11"/>
  </p:sldMasterIdLst>
  <p:notesMasterIdLst>
    <p:notesMasterId r:id="rId14"/>
  </p:notesMasterIdLst>
  <p:sldIdLst>
    <p:sldId id="5021" r:id="rId12"/>
    <p:sldId id="5020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214B1DD4-6486-7728-7084-48486114C8FD}" name="Michelle Seymour" initials="MS" userId="S::michelle@commute.kiwi::721b4547-e614-4445-938a-026d36ff520c" providerId="AD"/>
  <p188:author id="{A63C9BE9-3519-8F6E-C287-D983FB77501F}" name="Alastair Lovell (AT)" initials="AL(" userId="S::Alastair.Lovell@at.govt.nz::5609d9f4-11f7-4fe1-bf5c-9d578cc92cb1" providerId="AD"/>
  <p188:author id="{D51A64EC-16D2-8C0E-106A-7FEFD09F768F}" name="Graham Norman" initials="GN" userId="S::Graham@commute.kiwi::856b23a9-fc71-45dd-ad3a-615d5cb97f39" providerId="AD"/>
  <p188:author id="{22E30CFF-2ABD-3D35-BD86-4B22CB15F745}" name="Graham Norman" initials="GN" userId="S::graham.norman@supportinggrowth.nz::66761598-7008-488b-8d08-aad746ee460a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lastair Lovell (AT)" initials="AL(" lastIdx="8" clrIdx="0">
    <p:extLst>
      <p:ext uri="{19B8F6BF-5375-455C-9EA6-DF929625EA0E}">
        <p15:presenceInfo xmlns:p15="http://schemas.microsoft.com/office/powerpoint/2012/main" userId="S::Alastair.Lovell@at.govt.nz::5609d9f4-11f7-4fe1-bf5c-9d578cc92cb1" providerId="AD"/>
      </p:ext>
    </p:extLst>
  </p:cmAuthor>
  <p:cmAuthor id="2" name="Lorraine Stone (AT)" initials="LS(" lastIdx="9" clrIdx="1">
    <p:extLst>
      <p:ext uri="{19B8F6BF-5375-455C-9EA6-DF929625EA0E}">
        <p15:presenceInfo xmlns:p15="http://schemas.microsoft.com/office/powerpoint/2012/main" userId="S::Lorraine.Stone@at.govt.nz::53952779-9f62-4396-955d-99d2eb0b3d8a" providerId="AD"/>
      </p:ext>
    </p:extLst>
  </p:cmAuthor>
  <p:cmAuthor id="3" name="Archive-Lorraine Stone" initials="ALS" lastIdx="1" clrIdx="2">
    <p:extLst>
      <p:ext uri="{19B8F6BF-5375-455C-9EA6-DF929625EA0E}">
        <p15:presenceInfo xmlns:p15="http://schemas.microsoft.com/office/powerpoint/2012/main" userId="Archive-Lorraine Stone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  <a:srgbClr val="FF9933"/>
    <a:srgbClr val="66CCFF"/>
    <a:srgbClr val="993300"/>
    <a:srgbClr val="428FBF"/>
    <a:srgbClr val="011231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D189AD4-C9DB-4669-B77F-A7F2929A5C77}" v="6" dt="2023-08-24T03:09:36.543"/>
    <p1510:client id="{50E48914-BD0E-43D7-9268-D172C0F461A5}" v="2" dt="2023-08-24T02:45:50.525"/>
    <p1510:client id="{5EC3D370-5F8C-443E-B393-A5AB5DA61AD2}" v="64" dt="2023-08-24T03:17:25.537"/>
    <p1510:client id="{DBB6133F-2E3A-424F-8047-030DA46B772D}" v="20" dt="2023-09-06T03:09:33.177"/>
    <p1510:client id="{E2AEEDC4-18A8-4B61-86B5-070D4D8F7758}" v="93" dt="2023-08-24T02:42:11.860"/>
    <p1510:client id="{EEB891E7-0BF2-4707-BC2C-9AE944526C9F}" v="32" dt="2023-08-24T03:27:57.33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1" d="100"/>
          <a:sy n="71" d="100"/>
        </p:scale>
        <p:origin x="46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5.xml"/><Relationship Id="rId13" Type="http://schemas.openxmlformats.org/officeDocument/2006/relationships/slide" Target="slides/slide2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microsoft.com/office/2018/10/relationships/authors" Target="authors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1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Master" Target="slideMasters/slideMaster8.xml"/><Relationship Id="rId5" Type="http://schemas.openxmlformats.org/officeDocument/2006/relationships/slideMaster" Target="slideMasters/slideMaster2.xml"/><Relationship Id="rId15" Type="http://schemas.openxmlformats.org/officeDocument/2006/relationships/commentAuthors" Target="commentAuthors.xml"/><Relationship Id="rId10" Type="http://schemas.openxmlformats.org/officeDocument/2006/relationships/slideMaster" Target="slideMasters/slideMaster7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Master" Target="slideMasters/slideMaster6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9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0F7E822-FE26-DB47-A8E4-80A3CDAFC332}" type="datetimeFigureOut">
              <a:rPr lang="en-US" smtClean="0"/>
              <a:t>9/14/2023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5FF5FC-BE46-6B43-93A1-56D806256A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02300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794ED53-A6DD-4A7A-85B6-7605774D404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30920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NZ" dirty="0"/>
              <a:t> </a:t>
            </a:r>
            <a:endParaRPr lang="en-NZ" dirty="0">
              <a:cs typeface="Calibri"/>
            </a:endParaRPr>
          </a:p>
          <a:p>
            <a:r>
              <a:rPr lang="en-NZ" dirty="0"/>
              <a:t>   </a:t>
            </a:r>
            <a:endParaRPr lang="en-NZ" dirty="0">
              <a:cs typeface="Calibri"/>
            </a:endParaRPr>
          </a:p>
          <a:p>
            <a:endParaRPr lang="en-NZ" b="1" dirty="0">
              <a:cs typeface="Calibri"/>
            </a:endParaRPr>
          </a:p>
          <a:p>
            <a:endParaRPr lang="en-NZ" b="1" dirty="0">
              <a:cs typeface="Calibri"/>
            </a:endParaRPr>
          </a:p>
          <a:p>
            <a:endParaRPr lang="en-NZ" b="1" dirty="0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794ED53-A6DD-4A7A-85B6-7605774D404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541039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8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8.xml"/></Relationships>
</file>

<file path=ppt/slideLayouts/_rels/slideLayout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image" Target="../media/image10.emf"/><Relationship Id="rId1" Type="http://schemas.openxmlformats.org/officeDocument/2006/relationships/slideMaster" Target="../slideMasters/slideMaster8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977021-EC9B-244D-994E-2FEDEB4551AA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38200" y="3008923"/>
            <a:ext cx="8669215" cy="840153"/>
          </a:xfrm>
          <a:prstGeom prst="rect">
            <a:avLst/>
          </a:prstGeom>
        </p:spPr>
        <p:txBody>
          <a:bodyPr anchor="b"/>
          <a:lstStyle>
            <a:lvl1pPr algn="l">
              <a:defRPr sz="7400" spc="-150">
                <a:solidFill>
                  <a:schemeClr val="bg1"/>
                </a:solidFill>
              </a:defRPr>
            </a:lvl1pPr>
          </a:lstStyle>
          <a:p>
            <a:r>
              <a:rPr lang="en-GB"/>
              <a:t>Contents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4EF3713-6F36-934B-8F30-F2FE5A43B3E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233139" y="2840038"/>
            <a:ext cx="3411415" cy="1655762"/>
          </a:xfrm>
          <a:prstGeom prst="rect">
            <a:avLst/>
          </a:prstGeom>
        </p:spPr>
        <p:txBody>
          <a:bodyPr/>
          <a:lstStyle>
            <a:lvl1pPr marL="342900" indent="-342900" algn="l">
              <a:buClr>
                <a:srgbClr val="FFDD00"/>
              </a:buClr>
              <a:buFont typeface="+mj-lt"/>
              <a:buAutoNum type="arabicPeriod"/>
              <a:defRPr sz="1400" spc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7853805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 Placeholder 2">
            <a:extLst>
              <a:ext uri="{FF2B5EF4-FFF2-40B4-BE49-F238E27FC236}">
                <a16:creationId xmlns:a16="http://schemas.microsoft.com/office/drawing/2014/main" id="{C1ABA9BC-C500-9541-B7FB-FECA38949DA2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662353" y="5213870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DATE GOES HERE</a:t>
            </a:r>
          </a:p>
        </p:txBody>
      </p:sp>
      <p:sp>
        <p:nvSpPr>
          <p:cNvPr id="16" name="Text Placeholder 2">
            <a:extLst>
              <a:ext uri="{FF2B5EF4-FFF2-40B4-BE49-F238E27FC236}">
                <a16:creationId xmlns:a16="http://schemas.microsoft.com/office/drawing/2014/main" id="{81FECAAB-5C14-3542-A7C9-1F04E5C6B2B7}"/>
              </a:ext>
            </a:extLst>
          </p:cNvPr>
          <p:cNvSpPr>
            <a:spLocks noGrp="1"/>
          </p:cNvSpPr>
          <p:nvPr>
            <p:ph type="body" idx="14" hasCustomPrompt="1"/>
          </p:nvPr>
        </p:nvSpPr>
        <p:spPr>
          <a:xfrm>
            <a:off x="662353" y="4801914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lnSpc>
                <a:spcPts val="2600"/>
              </a:lnSpc>
              <a:buNone/>
              <a:defRPr sz="2800" b="1" spc="-150">
                <a:solidFill>
                  <a:schemeClr val="bg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Header goes here and here and here</a:t>
            </a:r>
          </a:p>
        </p:txBody>
      </p:sp>
    </p:spTree>
    <p:extLst>
      <p:ext uri="{BB962C8B-B14F-4D97-AF65-F5344CB8AC3E}">
        <p14:creationId xmlns:p14="http://schemas.microsoft.com/office/powerpoint/2010/main" val="15613462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75BC89CF-3B10-B242-8F01-B4C808F815D3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38200" y="3655647"/>
            <a:ext cx="8669215" cy="840153"/>
          </a:xfrm>
          <a:prstGeom prst="rect">
            <a:avLst/>
          </a:prstGeom>
        </p:spPr>
        <p:txBody>
          <a:bodyPr anchor="b"/>
          <a:lstStyle>
            <a:lvl1pPr algn="l">
              <a:lnSpc>
                <a:spcPts val="6800"/>
              </a:lnSpc>
              <a:defRPr sz="7400" spc="-150">
                <a:solidFill>
                  <a:schemeClr val="bg1"/>
                </a:solidFill>
              </a:defRPr>
            </a:lvl1pPr>
          </a:lstStyle>
          <a:p>
            <a:r>
              <a:rPr lang="en-GB"/>
              <a:t>Kia Ora &amp; Welcome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812099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977021-EC9B-244D-994E-2FEDEB4551AA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43177" y="3429000"/>
            <a:ext cx="5935851" cy="840153"/>
          </a:xfrm>
          <a:prstGeom prst="rect">
            <a:avLst/>
          </a:prstGeom>
        </p:spPr>
        <p:txBody>
          <a:bodyPr anchor="b"/>
          <a:lstStyle>
            <a:lvl1pPr algn="l">
              <a:lnSpc>
                <a:spcPts val="5500"/>
              </a:lnSpc>
              <a:defRPr sz="6000" spc="-150">
                <a:solidFill>
                  <a:schemeClr val="bg1"/>
                </a:solidFill>
              </a:defRPr>
            </a:lvl1pPr>
          </a:lstStyle>
          <a:p>
            <a:r>
              <a:rPr lang="en-GB"/>
              <a:t>HEADER GOES HERE</a:t>
            </a:r>
            <a:endParaRPr lang="en-US"/>
          </a:p>
        </p:txBody>
      </p:sp>
      <p:sp>
        <p:nvSpPr>
          <p:cNvPr id="7" name="Text Placeholder 19">
            <a:extLst>
              <a:ext uri="{FF2B5EF4-FFF2-40B4-BE49-F238E27FC236}">
                <a16:creationId xmlns:a16="http://schemas.microsoft.com/office/drawing/2014/main" id="{336A6417-7062-4B48-A2D8-F3766F6104BF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7450559" y="4421944"/>
            <a:ext cx="3609705" cy="2010662"/>
          </a:xfrm>
          <a:prstGeom prst="rect">
            <a:avLst/>
          </a:prstGeom>
        </p:spPr>
        <p:txBody>
          <a:bodyPr/>
          <a:lstStyle>
            <a:lvl1pPr marL="0" indent="0">
              <a:lnSpc>
                <a:spcPts val="1600"/>
              </a:lnSpc>
              <a:buFont typeface="Arial" panose="020B0604020202020204" pitchFamily="34" charset="0"/>
              <a:buNone/>
              <a:defRPr sz="1400" spc="0">
                <a:solidFill>
                  <a:schemeClr val="bg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GB"/>
              <a:t>Click to edit Master text styles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302342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ngl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B2596D0F-57B2-0943-BD09-50DC428FBF8A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7067550" y="750888"/>
            <a:ext cx="4354513" cy="50768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2B9F897C-99B7-D047-B6A0-F8E893086474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712919" y="742951"/>
            <a:ext cx="3657603" cy="48141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0">
                <a:latin typeface="+mj-lt"/>
              </a:defRPr>
            </a:lvl1pPr>
          </a:lstStyle>
          <a:p>
            <a:r>
              <a:rPr lang="en-GB" sz="2800" spc="-150">
                <a:solidFill>
                  <a:srgbClr val="011231"/>
                </a:solidFill>
              </a:rPr>
              <a:t>Header here</a:t>
            </a:r>
            <a:endParaRPr lang="en-US" sz="2800" spc="-150">
              <a:solidFill>
                <a:srgbClr val="011231"/>
              </a:solidFill>
            </a:endParaRPr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A612FA01-9323-5C4D-AFC2-7598D79C5531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677783" y="2370703"/>
            <a:ext cx="4895703" cy="28733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 b="1">
                <a:solidFill>
                  <a:srgbClr val="428FBF"/>
                </a:solidFill>
              </a:defRPr>
            </a:lvl1pPr>
          </a:lstStyle>
          <a:p>
            <a:pPr lvl="0"/>
            <a:r>
              <a:rPr lang="en-GB"/>
              <a:t>Click to edit Master text styles</a:t>
            </a:r>
            <a:endParaRPr lang="en-US"/>
          </a:p>
        </p:txBody>
      </p:sp>
      <p:sp>
        <p:nvSpPr>
          <p:cNvPr id="8" name="Text Placeholder 19">
            <a:extLst>
              <a:ext uri="{FF2B5EF4-FFF2-40B4-BE49-F238E27FC236}">
                <a16:creationId xmlns:a16="http://schemas.microsoft.com/office/drawing/2014/main" id="{F23E5DE5-D0F3-D64A-A858-D28DC7ECF257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677862" y="2969126"/>
            <a:ext cx="4895623" cy="2830513"/>
          </a:xfrm>
          <a:prstGeom prst="rect">
            <a:avLst/>
          </a:prstGeom>
        </p:spPr>
        <p:txBody>
          <a:bodyPr/>
          <a:lstStyle>
            <a:lvl1pPr marL="0" indent="0">
              <a:lnSpc>
                <a:spcPts val="1400"/>
              </a:lnSpc>
              <a:buFont typeface="Arial" panose="020B0604020202020204" pitchFamily="34" charset="0"/>
              <a:buNone/>
              <a:defRPr sz="1200" spc="0">
                <a:solidFill>
                  <a:srgbClr val="01123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GB"/>
              <a:t>Click to edit Master text styles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235974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ap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2B9F897C-99B7-D047-B6A0-F8E893086474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712919" y="742951"/>
            <a:ext cx="3191171" cy="48141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0">
                <a:latin typeface="+mj-lt"/>
              </a:defRPr>
            </a:lvl1pPr>
          </a:lstStyle>
          <a:p>
            <a:r>
              <a:rPr lang="en-GB" sz="2800" spc="-150">
                <a:solidFill>
                  <a:srgbClr val="011231"/>
                </a:solidFill>
              </a:rPr>
              <a:t>Header here</a:t>
            </a:r>
            <a:endParaRPr lang="en-US" sz="2800" spc="-150">
              <a:solidFill>
                <a:srgbClr val="011231"/>
              </a:solidFill>
            </a:endParaRPr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A612FA01-9323-5C4D-AFC2-7598D79C5531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677783" y="2370703"/>
            <a:ext cx="3191223" cy="28733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 b="1">
                <a:solidFill>
                  <a:srgbClr val="428FBF"/>
                </a:solidFill>
              </a:defRPr>
            </a:lvl1pPr>
          </a:lstStyle>
          <a:p>
            <a:pPr lvl="0"/>
            <a:r>
              <a:rPr lang="en-GB"/>
              <a:t>Click to edit Master text styles</a:t>
            </a:r>
            <a:endParaRPr lang="en-US"/>
          </a:p>
        </p:txBody>
      </p:sp>
      <p:sp>
        <p:nvSpPr>
          <p:cNvPr id="8" name="Text Placeholder 19">
            <a:extLst>
              <a:ext uri="{FF2B5EF4-FFF2-40B4-BE49-F238E27FC236}">
                <a16:creationId xmlns:a16="http://schemas.microsoft.com/office/drawing/2014/main" id="{F23E5DE5-D0F3-D64A-A858-D28DC7ECF257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677862" y="2969126"/>
            <a:ext cx="3191171" cy="2830513"/>
          </a:xfrm>
          <a:prstGeom prst="rect">
            <a:avLst/>
          </a:prstGeom>
        </p:spPr>
        <p:txBody>
          <a:bodyPr/>
          <a:lstStyle>
            <a:lvl1pPr marL="0" indent="0">
              <a:lnSpc>
                <a:spcPts val="1400"/>
              </a:lnSpc>
              <a:buFont typeface="Arial" panose="020B0604020202020204" pitchFamily="34" charset="0"/>
              <a:buNone/>
              <a:defRPr sz="1200" spc="0">
                <a:solidFill>
                  <a:srgbClr val="01123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GB"/>
              <a:t>Click to edit Master text styles</a:t>
            </a:r>
            <a:endParaRPr lang="en-US"/>
          </a:p>
        </p:txBody>
      </p:sp>
      <p:sp>
        <p:nvSpPr>
          <p:cNvPr id="11" name="Chart Placeholder 2">
            <a:extLst>
              <a:ext uri="{FF2B5EF4-FFF2-40B4-BE49-F238E27FC236}">
                <a16:creationId xmlns:a16="http://schemas.microsoft.com/office/drawing/2014/main" id="{66694A04-CA2F-5844-8CA3-CE27B663AE1D}"/>
              </a:ext>
            </a:extLst>
          </p:cNvPr>
          <p:cNvSpPr>
            <a:spLocks noGrp="1"/>
          </p:cNvSpPr>
          <p:nvPr>
            <p:ph type="chart" sz="quarter" idx="19"/>
          </p:nvPr>
        </p:nvSpPr>
        <p:spPr>
          <a:xfrm>
            <a:off x="4230094" y="759101"/>
            <a:ext cx="7249119" cy="5040538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291711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ripl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9">
            <a:extLst>
              <a:ext uri="{FF2B5EF4-FFF2-40B4-BE49-F238E27FC236}">
                <a16:creationId xmlns:a16="http://schemas.microsoft.com/office/drawing/2014/main" id="{8B8A069F-A0E9-3642-B22A-9DE233AAC1DF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712919" y="742951"/>
            <a:ext cx="3657603" cy="48141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0">
                <a:latin typeface="+mj-lt"/>
              </a:defRPr>
            </a:lvl1pPr>
          </a:lstStyle>
          <a:p>
            <a:r>
              <a:rPr lang="en-GB" sz="2800" spc="-150">
                <a:solidFill>
                  <a:srgbClr val="011231"/>
                </a:solidFill>
              </a:rPr>
              <a:t>Header here</a:t>
            </a:r>
            <a:endParaRPr lang="en-US" sz="2800" spc="-150">
              <a:solidFill>
                <a:srgbClr val="011231"/>
              </a:solidFill>
            </a:endParaRPr>
          </a:p>
        </p:txBody>
      </p:sp>
      <p:sp>
        <p:nvSpPr>
          <p:cNvPr id="14" name="Text Placeholder 11">
            <a:extLst>
              <a:ext uri="{FF2B5EF4-FFF2-40B4-BE49-F238E27FC236}">
                <a16:creationId xmlns:a16="http://schemas.microsoft.com/office/drawing/2014/main" id="{CA6330DA-1EAE-6D47-BBCF-1FBE10872D80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77783" y="2370703"/>
            <a:ext cx="3052388" cy="28733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 b="1">
                <a:solidFill>
                  <a:srgbClr val="428FBF"/>
                </a:solidFill>
              </a:defRPr>
            </a:lvl1pPr>
          </a:lstStyle>
          <a:p>
            <a:pPr lvl="0"/>
            <a:r>
              <a:rPr lang="en-GB"/>
              <a:t>Click to edit Master text styles and edit text</a:t>
            </a:r>
            <a:endParaRPr lang="en-US"/>
          </a:p>
        </p:txBody>
      </p:sp>
      <p:sp>
        <p:nvSpPr>
          <p:cNvPr id="17" name="Text Placeholder 11">
            <a:extLst>
              <a:ext uri="{FF2B5EF4-FFF2-40B4-BE49-F238E27FC236}">
                <a16:creationId xmlns:a16="http://schemas.microsoft.com/office/drawing/2014/main" id="{E5AB894C-6D2A-4441-B691-F74ECB821EF9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4357154" y="2370703"/>
            <a:ext cx="3052388" cy="28733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 b="1">
                <a:solidFill>
                  <a:srgbClr val="428FBF"/>
                </a:solidFill>
              </a:defRPr>
            </a:lvl1pPr>
          </a:lstStyle>
          <a:p>
            <a:pPr lvl="0"/>
            <a:r>
              <a:rPr lang="en-GB"/>
              <a:t>Click to edit Master text styles and edit text</a:t>
            </a:r>
            <a:endParaRPr lang="en-US"/>
          </a:p>
        </p:txBody>
      </p:sp>
      <p:sp>
        <p:nvSpPr>
          <p:cNvPr id="18" name="Text Placeholder 11">
            <a:extLst>
              <a:ext uri="{FF2B5EF4-FFF2-40B4-BE49-F238E27FC236}">
                <a16:creationId xmlns:a16="http://schemas.microsoft.com/office/drawing/2014/main" id="{25B1979A-04AE-D74B-9F12-B23578871D04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8043782" y="2370703"/>
            <a:ext cx="3052388" cy="28733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 b="1">
                <a:solidFill>
                  <a:srgbClr val="428FBF"/>
                </a:solidFill>
              </a:defRPr>
            </a:lvl1pPr>
          </a:lstStyle>
          <a:p>
            <a:pPr lvl="0"/>
            <a:r>
              <a:rPr lang="en-GB"/>
              <a:t>Click to edit Master text styles and edit text</a:t>
            </a:r>
            <a:endParaRPr lang="en-US"/>
          </a:p>
        </p:txBody>
      </p:sp>
      <p:sp>
        <p:nvSpPr>
          <p:cNvPr id="20" name="Text Placeholder 19">
            <a:extLst>
              <a:ext uri="{FF2B5EF4-FFF2-40B4-BE49-F238E27FC236}">
                <a16:creationId xmlns:a16="http://schemas.microsoft.com/office/drawing/2014/main" id="{BBC92F59-5267-C442-B343-913CDE1D01FE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677863" y="2969126"/>
            <a:ext cx="3357562" cy="2830513"/>
          </a:xfrm>
          <a:prstGeom prst="rect">
            <a:avLst/>
          </a:prstGeom>
        </p:spPr>
        <p:txBody>
          <a:bodyPr/>
          <a:lstStyle>
            <a:lvl1pPr marL="0" indent="0">
              <a:lnSpc>
                <a:spcPts val="1400"/>
              </a:lnSpc>
              <a:buFont typeface="Arial" panose="020B0604020202020204" pitchFamily="34" charset="0"/>
              <a:buNone/>
              <a:defRPr sz="1200" spc="0">
                <a:solidFill>
                  <a:srgbClr val="01123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GB"/>
              <a:t>Click to edit Master text styles</a:t>
            </a:r>
            <a:endParaRPr lang="en-US"/>
          </a:p>
        </p:txBody>
      </p:sp>
      <p:sp>
        <p:nvSpPr>
          <p:cNvPr id="21" name="Text Placeholder 19">
            <a:extLst>
              <a:ext uri="{FF2B5EF4-FFF2-40B4-BE49-F238E27FC236}">
                <a16:creationId xmlns:a16="http://schemas.microsoft.com/office/drawing/2014/main" id="{C8CD3BAF-E8FF-BD41-8576-D09658B90AAE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4342720" y="2969126"/>
            <a:ext cx="3357562" cy="2830513"/>
          </a:xfrm>
          <a:prstGeom prst="rect">
            <a:avLst/>
          </a:prstGeom>
        </p:spPr>
        <p:txBody>
          <a:bodyPr/>
          <a:lstStyle>
            <a:lvl1pPr marL="0" indent="0">
              <a:lnSpc>
                <a:spcPts val="1400"/>
              </a:lnSpc>
              <a:buFont typeface="Arial" panose="020B0604020202020204" pitchFamily="34" charset="0"/>
              <a:buNone/>
              <a:defRPr sz="1200" spc="0">
                <a:solidFill>
                  <a:srgbClr val="01123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GB"/>
              <a:t>Click to edit Master text styles</a:t>
            </a:r>
            <a:endParaRPr lang="en-US"/>
          </a:p>
        </p:txBody>
      </p:sp>
      <p:sp>
        <p:nvSpPr>
          <p:cNvPr id="23" name="Text Placeholder 19">
            <a:extLst>
              <a:ext uri="{FF2B5EF4-FFF2-40B4-BE49-F238E27FC236}">
                <a16:creationId xmlns:a16="http://schemas.microsoft.com/office/drawing/2014/main" id="{A0C4AD1A-D840-894D-A9A5-DC0874C69752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8065634" y="2969126"/>
            <a:ext cx="3357562" cy="2830513"/>
          </a:xfrm>
          <a:prstGeom prst="rect">
            <a:avLst/>
          </a:prstGeom>
        </p:spPr>
        <p:txBody>
          <a:bodyPr/>
          <a:lstStyle>
            <a:lvl1pPr marL="0" indent="0">
              <a:lnSpc>
                <a:spcPts val="1400"/>
              </a:lnSpc>
              <a:buFont typeface="Arial" panose="020B0604020202020204" pitchFamily="34" charset="0"/>
              <a:buNone/>
              <a:defRPr sz="1200" spc="0">
                <a:solidFill>
                  <a:srgbClr val="01123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GB"/>
              <a:t>Click to edit Master text styles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127668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oubl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9">
            <a:extLst>
              <a:ext uri="{FF2B5EF4-FFF2-40B4-BE49-F238E27FC236}">
                <a16:creationId xmlns:a16="http://schemas.microsoft.com/office/drawing/2014/main" id="{8B8A069F-A0E9-3642-B22A-9DE233AAC1DF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712919" y="742951"/>
            <a:ext cx="3657603" cy="48141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0">
                <a:latin typeface="+mj-lt"/>
              </a:defRPr>
            </a:lvl1pPr>
          </a:lstStyle>
          <a:p>
            <a:r>
              <a:rPr lang="en-GB" sz="2800" spc="-150">
                <a:solidFill>
                  <a:srgbClr val="011231"/>
                </a:solidFill>
              </a:rPr>
              <a:t>Header here</a:t>
            </a:r>
            <a:endParaRPr lang="en-US" sz="2800" spc="-150">
              <a:solidFill>
                <a:srgbClr val="011231"/>
              </a:solidFill>
            </a:endParaRPr>
          </a:p>
        </p:txBody>
      </p:sp>
      <p:sp>
        <p:nvSpPr>
          <p:cNvPr id="14" name="Text Placeholder 11">
            <a:extLst>
              <a:ext uri="{FF2B5EF4-FFF2-40B4-BE49-F238E27FC236}">
                <a16:creationId xmlns:a16="http://schemas.microsoft.com/office/drawing/2014/main" id="{CA6330DA-1EAE-6D47-BBCF-1FBE10872D80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77783" y="2370703"/>
            <a:ext cx="4743222" cy="28733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 b="1">
                <a:solidFill>
                  <a:srgbClr val="428FBF"/>
                </a:solidFill>
              </a:defRPr>
            </a:lvl1pPr>
          </a:lstStyle>
          <a:p>
            <a:pPr lvl="0"/>
            <a:r>
              <a:rPr lang="en-GB"/>
              <a:t>Click to edit Master text styles and edit text</a:t>
            </a:r>
            <a:endParaRPr lang="en-US"/>
          </a:p>
        </p:txBody>
      </p:sp>
      <p:sp>
        <p:nvSpPr>
          <p:cNvPr id="17" name="Text Placeholder 11">
            <a:extLst>
              <a:ext uri="{FF2B5EF4-FFF2-40B4-BE49-F238E27FC236}">
                <a16:creationId xmlns:a16="http://schemas.microsoft.com/office/drawing/2014/main" id="{E5AB894C-6D2A-4441-B691-F74ECB821EF9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6207725" y="2370703"/>
            <a:ext cx="4743222" cy="28733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 b="1">
                <a:solidFill>
                  <a:srgbClr val="428FBF"/>
                </a:solidFill>
              </a:defRPr>
            </a:lvl1pPr>
          </a:lstStyle>
          <a:p>
            <a:pPr lvl="0"/>
            <a:r>
              <a:rPr lang="en-GB"/>
              <a:t>Click to edit Master text styles and edit text</a:t>
            </a:r>
            <a:endParaRPr lang="en-US"/>
          </a:p>
        </p:txBody>
      </p:sp>
      <p:sp>
        <p:nvSpPr>
          <p:cNvPr id="20" name="Text Placeholder 19">
            <a:extLst>
              <a:ext uri="{FF2B5EF4-FFF2-40B4-BE49-F238E27FC236}">
                <a16:creationId xmlns:a16="http://schemas.microsoft.com/office/drawing/2014/main" id="{BBC92F59-5267-C442-B343-913CDE1D01FE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677862" y="2969126"/>
            <a:ext cx="4743223" cy="2830513"/>
          </a:xfrm>
          <a:prstGeom prst="rect">
            <a:avLst/>
          </a:prstGeom>
        </p:spPr>
        <p:txBody>
          <a:bodyPr/>
          <a:lstStyle>
            <a:lvl1pPr marL="0" indent="0">
              <a:lnSpc>
                <a:spcPts val="1400"/>
              </a:lnSpc>
              <a:buFont typeface="Arial" panose="020B0604020202020204" pitchFamily="34" charset="0"/>
              <a:buNone/>
              <a:defRPr sz="1200" spc="0">
                <a:solidFill>
                  <a:srgbClr val="01123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GB"/>
              <a:t>Click to edit Master text styles</a:t>
            </a:r>
            <a:endParaRPr lang="en-US"/>
          </a:p>
        </p:txBody>
      </p:sp>
      <p:sp>
        <p:nvSpPr>
          <p:cNvPr id="21" name="Text Placeholder 19">
            <a:extLst>
              <a:ext uri="{FF2B5EF4-FFF2-40B4-BE49-F238E27FC236}">
                <a16:creationId xmlns:a16="http://schemas.microsoft.com/office/drawing/2014/main" id="{C8CD3BAF-E8FF-BD41-8576-D09658B90AAE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6193290" y="2969126"/>
            <a:ext cx="4743221" cy="2830513"/>
          </a:xfrm>
          <a:prstGeom prst="rect">
            <a:avLst/>
          </a:prstGeom>
        </p:spPr>
        <p:txBody>
          <a:bodyPr/>
          <a:lstStyle>
            <a:lvl1pPr marL="0" indent="0">
              <a:lnSpc>
                <a:spcPts val="1400"/>
              </a:lnSpc>
              <a:buFont typeface="Arial" panose="020B0604020202020204" pitchFamily="34" charset="0"/>
              <a:buNone/>
              <a:defRPr sz="1200" spc="0">
                <a:solidFill>
                  <a:srgbClr val="01123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GB"/>
              <a:t>Click to edit Master text styles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02223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7A8B08-4474-40D1-9BC0-3E555A0E44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E5ACFE-BEC4-414F-A6F9-E4C056B60D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05208366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0799846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3" y="1558704"/>
            <a:ext cx="4093075" cy="4286511"/>
          </a:xfrm>
        </p:spPr>
        <p:txBody>
          <a:bodyPr/>
          <a:lstStyle>
            <a:lvl1pPr>
              <a:buClr>
                <a:schemeClr val="accent2"/>
              </a:buClr>
              <a:defRPr/>
            </a:lvl1pPr>
            <a:lvl2pPr>
              <a:buClr>
                <a:schemeClr val="accent2"/>
              </a:buClr>
              <a:defRPr/>
            </a:lvl2pPr>
            <a:lvl3pPr>
              <a:buClr>
                <a:schemeClr val="accent2"/>
              </a:buClr>
              <a:defRPr/>
            </a:lvl3pPr>
            <a:lvl4pPr>
              <a:buClr>
                <a:schemeClr val="accent2"/>
              </a:buClr>
              <a:defRPr/>
            </a:lvl4pPr>
            <a:lvl5pPr>
              <a:buClr>
                <a:schemeClr val="accent2"/>
              </a:buCl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75669" y="1558704"/>
            <a:ext cx="4298335" cy="428651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3592407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75BC89CF-3B10-B242-8F01-B4C808F815D3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38200" y="3655647"/>
            <a:ext cx="8669215" cy="840153"/>
          </a:xfrm>
          <a:prstGeom prst="rect">
            <a:avLst/>
          </a:prstGeom>
        </p:spPr>
        <p:txBody>
          <a:bodyPr anchor="b"/>
          <a:lstStyle>
            <a:lvl1pPr algn="l">
              <a:lnSpc>
                <a:spcPts val="6800"/>
              </a:lnSpc>
              <a:defRPr sz="7400" spc="-150">
                <a:solidFill>
                  <a:schemeClr val="bg1"/>
                </a:solidFill>
              </a:defRPr>
            </a:lvl1pPr>
          </a:lstStyle>
          <a:p>
            <a:r>
              <a:rPr lang="en-GB"/>
              <a:t>Kia Ora &amp; Welcome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746098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ank You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977021-EC9B-244D-994E-2FEDEB4551AA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43177" y="3429000"/>
            <a:ext cx="5935851" cy="840153"/>
          </a:xfrm>
          <a:prstGeom prst="rect">
            <a:avLst/>
          </a:prstGeom>
        </p:spPr>
        <p:txBody>
          <a:bodyPr anchor="b"/>
          <a:lstStyle>
            <a:lvl1pPr algn="l">
              <a:lnSpc>
                <a:spcPts val="5500"/>
              </a:lnSpc>
              <a:defRPr sz="6000" spc="-150">
                <a:solidFill>
                  <a:schemeClr val="bg1"/>
                </a:solidFill>
              </a:defRPr>
            </a:lvl1pPr>
          </a:lstStyle>
          <a:p>
            <a:r>
              <a:rPr lang="en-GB"/>
              <a:t>Thank you</a:t>
            </a:r>
            <a:endParaRPr lang="en-US"/>
          </a:p>
        </p:txBody>
      </p:sp>
      <p:sp>
        <p:nvSpPr>
          <p:cNvPr id="7" name="Text Placeholder 19">
            <a:extLst>
              <a:ext uri="{FF2B5EF4-FFF2-40B4-BE49-F238E27FC236}">
                <a16:creationId xmlns:a16="http://schemas.microsoft.com/office/drawing/2014/main" id="{50B039E7-47BA-674E-90BB-DDDB36E87A73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643177" y="4421944"/>
            <a:ext cx="3609705" cy="1422741"/>
          </a:xfrm>
          <a:prstGeom prst="rect">
            <a:avLst/>
          </a:prstGeom>
        </p:spPr>
        <p:txBody>
          <a:bodyPr/>
          <a:lstStyle>
            <a:lvl1pPr marL="0" indent="0">
              <a:lnSpc>
                <a:spcPts val="1600"/>
              </a:lnSpc>
              <a:buFont typeface="Arial" panose="020B0604020202020204" pitchFamily="34" charset="0"/>
              <a:buNone/>
              <a:defRPr sz="1400" spc="0">
                <a:solidFill>
                  <a:schemeClr val="bg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GB"/>
              <a:t>End summary or contact details go here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383284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7A8B08-4474-40D1-9BC0-3E555A0E44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E5ACFE-BEC4-414F-A6F9-E4C056B60D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7736977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F8EC09-F720-4F59-BBBE-B01C626ADF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8A5790-5640-4E0B-A251-9DBE94AB4BC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3E7E0BE-915F-4C97-A782-7BB0F5A69DF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69822236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8373AB-EB9D-47DD-89E0-B9943D622A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BBD3E1C-2756-48CE-8D36-D4E541B715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0BF75C4-92CA-4890-87A0-FA12AB5E151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26D6D33-BCB2-4463-95CE-F4C753DC663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08FFBE4-45A5-4CCE-AE6E-A99039D3A56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00225138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A9D21A-DB39-45B3-BE7D-CAEBAF441D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13457850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6076403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D6193B-05B7-4AE2-8991-7E27CF42F5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24AF6E-07B8-4B25-900E-F2C8C4D9C7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457201"/>
            <a:ext cx="6172200" cy="5403850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F131549-9F1B-450F-9FD0-8AF91497046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7521480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FD2729-FD23-4289-BF8C-4FFCA551C6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ADE6D53-6A2F-4986-828A-11FF8AD3D5A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457201"/>
            <a:ext cx="6172200" cy="540385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NZ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1B5164E-1700-4D91-8970-437E618792B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48091160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ody copy with sub heading and pictur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8000" y="309035"/>
            <a:ext cx="11136000" cy="864675"/>
          </a:xfrm>
        </p:spPr>
        <p:txBody>
          <a:bodyPr>
            <a:normAutofit/>
          </a:bodyPr>
          <a:lstStyle>
            <a:lvl1pPr algn="l">
              <a:defRPr sz="3467" b="1" i="0">
                <a:solidFill>
                  <a:schemeClr val="tx2"/>
                </a:solidFill>
                <a:latin typeface="Arial"/>
                <a:cs typeface="Arial"/>
              </a:defRPr>
            </a:lvl1pPr>
          </a:lstStyle>
          <a:p>
            <a:r>
              <a:rPr lang="en-AU"/>
              <a:t>Click to edit Master title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0" hasCustomPrompt="1"/>
          </p:nvPr>
        </p:nvSpPr>
        <p:spPr>
          <a:xfrm>
            <a:off x="528001" y="2237701"/>
            <a:ext cx="5427135" cy="3197899"/>
          </a:xfrm>
        </p:spPr>
        <p:txBody>
          <a:bodyPr/>
          <a:lstStyle>
            <a:lvl1pPr marL="0" indent="0">
              <a:buClr>
                <a:srgbClr val="E56600"/>
              </a:buClr>
              <a:buFont typeface="Arial"/>
              <a:buNone/>
              <a:defRPr sz="1600">
                <a:latin typeface="Arial"/>
                <a:cs typeface="Arial"/>
              </a:defRPr>
            </a:lvl1pPr>
          </a:lstStyle>
          <a:p>
            <a:pPr lvl="0"/>
            <a:r>
              <a:rPr lang="en-AU"/>
              <a:t>Click to edit text </a:t>
            </a:r>
          </a:p>
          <a:p>
            <a:pPr lvl="0"/>
            <a:endParaRPr lang="en-AU"/>
          </a:p>
          <a:p>
            <a:pPr lvl="0"/>
            <a:endParaRPr lang="en-AU"/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6236867" y="1521885"/>
            <a:ext cx="5427133" cy="3913716"/>
          </a:xfrm>
        </p:spPr>
        <p:txBody>
          <a:bodyPr/>
          <a:lstStyle/>
          <a:p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2" hasCustomPrompt="1"/>
          </p:nvPr>
        </p:nvSpPr>
        <p:spPr>
          <a:xfrm>
            <a:off x="528001" y="1521883"/>
            <a:ext cx="5426481" cy="604940"/>
          </a:xfrm>
        </p:spPr>
        <p:txBody>
          <a:bodyPr anchor="b" anchorCtr="0">
            <a:noAutofit/>
          </a:bodyPr>
          <a:lstStyle>
            <a:lvl1pPr marL="0" indent="0">
              <a:buNone/>
              <a:defRPr sz="3467" b="1" i="0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AU"/>
              <a:t>Click to edit title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6BA05927-0CE1-47C0-A6C8-E7673E3A6BD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088949" y="309036"/>
            <a:ext cx="576000" cy="30903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333">
                <a:solidFill>
                  <a:schemeClr val="tx1"/>
                </a:solidFill>
              </a:defRPr>
            </a:lvl1pPr>
          </a:lstStyle>
          <a:p>
            <a:fld id="{A228BE4B-5949-B941-85C0-1DD1D2DD04A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9440786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3" y="1558704"/>
            <a:ext cx="4093075" cy="4286511"/>
          </a:xfrm>
        </p:spPr>
        <p:txBody>
          <a:bodyPr/>
          <a:lstStyle>
            <a:lvl1pPr>
              <a:buClr>
                <a:schemeClr val="accent2"/>
              </a:buClr>
              <a:defRPr/>
            </a:lvl1pPr>
            <a:lvl2pPr>
              <a:buClr>
                <a:schemeClr val="accent2"/>
              </a:buClr>
              <a:defRPr/>
            </a:lvl2pPr>
            <a:lvl3pPr>
              <a:buClr>
                <a:schemeClr val="accent2"/>
              </a:buClr>
              <a:defRPr/>
            </a:lvl3pPr>
            <a:lvl4pPr>
              <a:buClr>
                <a:schemeClr val="accent2"/>
              </a:buClr>
              <a:defRPr/>
            </a:lvl4pPr>
            <a:lvl5pPr>
              <a:buClr>
                <a:schemeClr val="accent2"/>
              </a:buCl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75669" y="1558704"/>
            <a:ext cx="4298335" cy="428651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8056325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977021-EC9B-244D-994E-2FEDEB4551AA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38200" y="3008923"/>
            <a:ext cx="8669215" cy="840153"/>
          </a:xfrm>
          <a:prstGeom prst="rect">
            <a:avLst/>
          </a:prstGeom>
        </p:spPr>
        <p:txBody>
          <a:bodyPr anchor="b"/>
          <a:lstStyle>
            <a:lvl1pPr algn="l">
              <a:defRPr sz="7400" spc="-150">
                <a:solidFill>
                  <a:schemeClr val="bg1"/>
                </a:solidFill>
              </a:defRPr>
            </a:lvl1pPr>
          </a:lstStyle>
          <a:p>
            <a:r>
              <a:rPr lang="en-GB"/>
              <a:t>Contents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4EF3713-6F36-934B-8F30-F2FE5A43B3E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233139" y="2840038"/>
            <a:ext cx="3411415" cy="1655762"/>
          </a:xfrm>
          <a:prstGeom prst="rect">
            <a:avLst/>
          </a:prstGeom>
        </p:spPr>
        <p:txBody>
          <a:bodyPr/>
          <a:lstStyle>
            <a:lvl1pPr marL="342900" indent="-342900" algn="l">
              <a:buClr>
                <a:srgbClr val="FFDD00"/>
              </a:buClr>
              <a:buFont typeface="+mj-lt"/>
              <a:buAutoNum type="arabicPeriod"/>
              <a:defRPr sz="1400" spc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</a:p>
          <a:p>
            <a:r>
              <a:rPr lang="en-GB"/>
              <a:t>Title of page</a:t>
            </a:r>
          </a:p>
          <a:p>
            <a:r>
              <a:rPr lang="en-GB"/>
              <a:t>Title of page</a:t>
            </a:r>
          </a:p>
          <a:p>
            <a:r>
              <a:rPr lang="en-GB"/>
              <a:t>Title of page</a:t>
            </a:r>
          </a:p>
          <a:p>
            <a:r>
              <a:rPr lang="en-GB"/>
              <a:t>Title of page</a:t>
            </a:r>
          </a:p>
          <a:p>
            <a:r>
              <a:rPr lang="en-GB"/>
              <a:t>Title of page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9780925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ody copy with pictur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 algn="l">
              <a:defRPr sz="3467" b="1" i="0">
                <a:solidFill>
                  <a:schemeClr val="tx2"/>
                </a:solidFill>
                <a:latin typeface="Arial"/>
                <a:cs typeface="Arial"/>
              </a:defRPr>
            </a:lvl1pPr>
          </a:lstStyle>
          <a:p>
            <a:r>
              <a:rPr lang="en-AU"/>
              <a:t>Click to edit Master title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0"/>
          </p:nvPr>
        </p:nvSpPr>
        <p:spPr>
          <a:xfrm>
            <a:off x="528000" y="1521886"/>
            <a:ext cx="11136000" cy="1169405"/>
          </a:xfrm>
        </p:spPr>
        <p:txBody>
          <a:bodyPr>
            <a:normAutofit/>
          </a:bodyPr>
          <a:lstStyle>
            <a:lvl1pPr marL="0" indent="0">
              <a:buClr>
                <a:srgbClr val="E56600"/>
              </a:buClr>
              <a:buFont typeface="Arial"/>
              <a:buNone/>
              <a:defRPr sz="2400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AU"/>
              <a:t>Click to edit Master text styles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528000" y="2813052"/>
            <a:ext cx="11136000" cy="2508249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C17BFF83-04BA-45C2-89B6-FB3BB3FB9A3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088949" y="309036"/>
            <a:ext cx="576000" cy="30903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333">
                <a:solidFill>
                  <a:schemeClr val="tx1"/>
                </a:solidFill>
              </a:defRPr>
            </a:lvl1pPr>
          </a:lstStyle>
          <a:p>
            <a:fld id="{A228BE4B-5949-B941-85C0-1DD1D2DD04A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764212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Divider Soft Moana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6FC9FA-1105-4DC1-A2ED-BD398C052D7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1850" y="2740445"/>
            <a:ext cx="6519564" cy="1614270"/>
          </a:xfrm>
        </p:spPr>
        <p:txBody>
          <a:bodyPr anchor="t" anchorCtr="0">
            <a:normAutofit/>
          </a:bodyPr>
          <a:lstStyle>
            <a:lvl1pPr algn="l">
              <a:defRPr sz="5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D8B7EBFA-2BAC-40B2-8D5D-D26D2B315342}"/>
              </a:ext>
            </a:extLst>
          </p:cNvPr>
          <p:cNvCxnSpPr/>
          <p:nvPr userDrawn="1"/>
        </p:nvCxnSpPr>
        <p:spPr>
          <a:xfrm flipH="1">
            <a:off x="838200" y="6176963"/>
            <a:ext cx="105156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8">
            <a:extLst>
              <a:ext uri="{FF2B5EF4-FFF2-40B4-BE49-F238E27FC236}">
                <a16:creationId xmlns:a16="http://schemas.microsoft.com/office/drawing/2014/main" id="{8DD26DC9-557E-4DCA-BC27-C02A47D312C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38200" y="6466725"/>
            <a:ext cx="2814353" cy="216000"/>
          </a:xfrm>
          <a:prstGeom prst="rect">
            <a:avLst/>
          </a:prstGeom>
          <a:noFill/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4ED9788A-2EA7-4449-A3E5-6EE2A8AE4597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screen">
            <a:alphaModFix amt="25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3880" r="4925"/>
          <a:stretch/>
        </p:blipFill>
        <p:spPr>
          <a:xfrm>
            <a:off x="6612615" y="-1"/>
            <a:ext cx="5579386" cy="5033931"/>
          </a:xfrm>
          <a:prstGeom prst="rect">
            <a:avLst/>
          </a:prstGeom>
          <a:noFill/>
        </p:spPr>
      </p:pic>
      <p:sp>
        <p:nvSpPr>
          <p:cNvPr id="11" name="Text Placeholder 2">
            <a:extLst>
              <a:ext uri="{FF2B5EF4-FFF2-40B4-BE49-F238E27FC236}">
                <a16:creationId xmlns:a16="http://schemas.microsoft.com/office/drawing/2014/main" id="{DDE9FBB1-CD44-47BF-9B07-AB36D0C2A5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49" y="4332247"/>
            <a:ext cx="5807075" cy="100731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9851720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 Placeholder 2">
            <a:extLst>
              <a:ext uri="{FF2B5EF4-FFF2-40B4-BE49-F238E27FC236}">
                <a16:creationId xmlns:a16="http://schemas.microsoft.com/office/drawing/2014/main" id="{C1ABA9BC-C500-9541-B7FB-FECA38949DA2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662353" y="5213870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DATE GOES HERE</a:t>
            </a:r>
          </a:p>
        </p:txBody>
      </p:sp>
      <p:sp>
        <p:nvSpPr>
          <p:cNvPr id="16" name="Text Placeholder 2">
            <a:extLst>
              <a:ext uri="{FF2B5EF4-FFF2-40B4-BE49-F238E27FC236}">
                <a16:creationId xmlns:a16="http://schemas.microsoft.com/office/drawing/2014/main" id="{81FECAAB-5C14-3542-A7C9-1F04E5C6B2B7}"/>
              </a:ext>
            </a:extLst>
          </p:cNvPr>
          <p:cNvSpPr>
            <a:spLocks noGrp="1"/>
          </p:cNvSpPr>
          <p:nvPr>
            <p:ph type="body" idx="14" hasCustomPrompt="1"/>
          </p:nvPr>
        </p:nvSpPr>
        <p:spPr>
          <a:xfrm>
            <a:off x="662353" y="4801914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lnSpc>
                <a:spcPts val="2600"/>
              </a:lnSpc>
              <a:buNone/>
              <a:defRPr sz="2800" b="1" spc="-150">
                <a:solidFill>
                  <a:schemeClr val="bg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Header goes here and here and here</a:t>
            </a:r>
          </a:p>
        </p:txBody>
      </p:sp>
    </p:spTree>
    <p:extLst>
      <p:ext uri="{BB962C8B-B14F-4D97-AF65-F5344CB8AC3E}">
        <p14:creationId xmlns:p14="http://schemas.microsoft.com/office/powerpoint/2010/main" val="3867499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75BC89CF-3B10-B242-8F01-B4C808F815D3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38200" y="3655647"/>
            <a:ext cx="8669215" cy="840153"/>
          </a:xfrm>
          <a:prstGeom prst="rect">
            <a:avLst/>
          </a:prstGeom>
        </p:spPr>
        <p:txBody>
          <a:bodyPr anchor="b"/>
          <a:lstStyle>
            <a:lvl1pPr algn="l">
              <a:lnSpc>
                <a:spcPts val="6800"/>
              </a:lnSpc>
              <a:defRPr sz="7400" spc="-150">
                <a:solidFill>
                  <a:schemeClr val="bg1"/>
                </a:solidFill>
              </a:defRPr>
            </a:lvl1pPr>
          </a:lstStyle>
          <a:p>
            <a:r>
              <a:rPr lang="en-GB"/>
              <a:t>Kia Ora &amp; Welcome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31913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74EF3713-6F36-934B-8F30-F2FE5A43B3E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233139" y="2840038"/>
            <a:ext cx="3411415" cy="1655762"/>
          </a:xfrm>
          <a:prstGeom prst="rect">
            <a:avLst/>
          </a:prstGeom>
        </p:spPr>
        <p:txBody>
          <a:bodyPr/>
          <a:lstStyle>
            <a:lvl1pPr marL="342900" indent="-342900" algn="l">
              <a:buClr>
                <a:srgbClr val="FFDD00"/>
              </a:buClr>
              <a:buFont typeface="+mj-lt"/>
              <a:buAutoNum type="arabicPeriod"/>
              <a:defRPr sz="1400" spc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</a:p>
          <a:p>
            <a:r>
              <a:rPr lang="en-GB"/>
              <a:t>Title of page</a:t>
            </a:r>
          </a:p>
          <a:p>
            <a:r>
              <a:rPr lang="en-GB"/>
              <a:t>Title of page</a:t>
            </a:r>
          </a:p>
          <a:p>
            <a:r>
              <a:rPr lang="en-GB"/>
              <a:t>Title of page</a:t>
            </a:r>
          </a:p>
          <a:p>
            <a:r>
              <a:rPr lang="en-GB"/>
              <a:t>Title of page</a:t>
            </a:r>
          </a:p>
          <a:p>
            <a:r>
              <a:rPr lang="en-GB"/>
              <a:t>Title of page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79365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 Placeholder 2">
            <a:extLst>
              <a:ext uri="{FF2B5EF4-FFF2-40B4-BE49-F238E27FC236}">
                <a16:creationId xmlns:a16="http://schemas.microsoft.com/office/drawing/2014/main" id="{C1ABA9BC-C500-9541-B7FB-FECA38949DA2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662353" y="5213870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DATE GOES HERE</a:t>
            </a:r>
          </a:p>
        </p:txBody>
      </p:sp>
      <p:sp>
        <p:nvSpPr>
          <p:cNvPr id="16" name="Text Placeholder 2">
            <a:extLst>
              <a:ext uri="{FF2B5EF4-FFF2-40B4-BE49-F238E27FC236}">
                <a16:creationId xmlns:a16="http://schemas.microsoft.com/office/drawing/2014/main" id="{81FECAAB-5C14-3542-A7C9-1F04E5C6B2B7}"/>
              </a:ext>
            </a:extLst>
          </p:cNvPr>
          <p:cNvSpPr>
            <a:spLocks noGrp="1"/>
          </p:cNvSpPr>
          <p:nvPr>
            <p:ph type="body" idx="14" hasCustomPrompt="1"/>
          </p:nvPr>
        </p:nvSpPr>
        <p:spPr>
          <a:xfrm>
            <a:off x="662353" y="4801914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lnSpc>
                <a:spcPts val="2600"/>
              </a:lnSpc>
              <a:buNone/>
              <a:defRPr sz="2800" b="1" spc="-150">
                <a:solidFill>
                  <a:schemeClr val="bg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Header goes here and here and here</a:t>
            </a:r>
          </a:p>
        </p:txBody>
      </p:sp>
    </p:spTree>
    <p:extLst>
      <p:ext uri="{BB962C8B-B14F-4D97-AF65-F5344CB8AC3E}">
        <p14:creationId xmlns:p14="http://schemas.microsoft.com/office/powerpoint/2010/main" val="39666243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75BC89CF-3B10-B242-8F01-B4C808F815D3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38200" y="3655647"/>
            <a:ext cx="8669215" cy="840153"/>
          </a:xfrm>
          <a:prstGeom prst="rect">
            <a:avLst/>
          </a:prstGeom>
        </p:spPr>
        <p:txBody>
          <a:bodyPr anchor="b"/>
          <a:lstStyle>
            <a:lvl1pPr algn="l">
              <a:lnSpc>
                <a:spcPts val="6800"/>
              </a:lnSpc>
              <a:defRPr sz="7400" spc="-150">
                <a:solidFill>
                  <a:schemeClr val="bg1"/>
                </a:solidFill>
              </a:defRPr>
            </a:lvl1pPr>
          </a:lstStyle>
          <a:p>
            <a:r>
              <a:rPr lang="en-GB"/>
              <a:t>Kia Ora &amp; Welcome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65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977021-EC9B-244D-994E-2FEDEB4551AA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38200" y="3008923"/>
            <a:ext cx="8669215" cy="840153"/>
          </a:xfrm>
          <a:prstGeom prst="rect">
            <a:avLst/>
          </a:prstGeom>
        </p:spPr>
        <p:txBody>
          <a:bodyPr anchor="b"/>
          <a:lstStyle>
            <a:lvl1pPr algn="l">
              <a:defRPr sz="7400" spc="-150">
                <a:solidFill>
                  <a:schemeClr val="bg1"/>
                </a:solidFill>
              </a:defRPr>
            </a:lvl1pPr>
          </a:lstStyle>
          <a:p>
            <a:r>
              <a:rPr lang="en-GB"/>
              <a:t>Contents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4EF3713-6F36-934B-8F30-F2FE5A43B3E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233139" y="2840038"/>
            <a:ext cx="3411415" cy="1655762"/>
          </a:xfrm>
          <a:prstGeom prst="rect">
            <a:avLst/>
          </a:prstGeom>
        </p:spPr>
        <p:txBody>
          <a:bodyPr/>
          <a:lstStyle>
            <a:lvl1pPr marL="342900" indent="-342900" algn="l">
              <a:buClr>
                <a:srgbClr val="FFDD00"/>
              </a:buClr>
              <a:buFont typeface="+mj-lt"/>
              <a:buAutoNum type="arabicPeriod"/>
              <a:defRPr sz="1400" spc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</a:p>
          <a:p>
            <a:r>
              <a:rPr lang="en-GB"/>
              <a:t>Title of page</a:t>
            </a:r>
          </a:p>
          <a:p>
            <a:r>
              <a:rPr lang="en-GB"/>
              <a:t>Title of page</a:t>
            </a:r>
          </a:p>
          <a:p>
            <a:r>
              <a:rPr lang="en-GB"/>
              <a:t>Title of page</a:t>
            </a:r>
          </a:p>
          <a:p>
            <a:r>
              <a:rPr lang="en-GB"/>
              <a:t>Title of page</a:t>
            </a:r>
          </a:p>
          <a:p>
            <a:r>
              <a:rPr lang="en-GB"/>
              <a:t>Title of page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60837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5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2.jpeg"/><Relationship Id="rId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8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3.jpeg"/><Relationship Id="rId4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1.xml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Relationship Id="rId5" Type="http://schemas.openxmlformats.org/officeDocument/2006/relationships/image" Target="../media/image4.jpeg"/><Relationship Id="rId4" Type="http://schemas.openxmlformats.org/officeDocument/2006/relationships/theme" Target="../theme/theme4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12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theme" Target="../theme/theme6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5" Type="http://schemas.openxmlformats.org/officeDocument/2006/relationships/slideLayout" Target="../slideLayouts/slideLayout17.xml"/><Relationship Id="rId4" Type="http://schemas.openxmlformats.org/officeDocument/2006/relationships/slideLayout" Target="../slideLayouts/slideLayout16.xml"/><Relationship Id="rId9" Type="http://schemas.openxmlformats.org/officeDocument/2006/relationships/image" Target="../media/image6.jpeg"/></Relationships>
</file>

<file path=ppt/slideMasters/_rels/slideMaster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theme" Target="../theme/theme7.xml"/><Relationship Id="rId1" Type="http://schemas.openxmlformats.org/officeDocument/2006/relationships/slideLayout" Target="../slideLayouts/slideLayout20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8.xml"/><Relationship Id="rId13" Type="http://schemas.openxmlformats.org/officeDocument/2006/relationships/image" Target="../media/image8.emf"/><Relationship Id="rId3" Type="http://schemas.openxmlformats.org/officeDocument/2006/relationships/slideLayout" Target="../slideLayouts/slideLayout23.xml"/><Relationship Id="rId7" Type="http://schemas.openxmlformats.org/officeDocument/2006/relationships/slideLayout" Target="../slideLayouts/slideLayout27.xml"/><Relationship Id="rId12" Type="http://schemas.openxmlformats.org/officeDocument/2006/relationships/theme" Target="../theme/theme8.xml"/><Relationship Id="rId2" Type="http://schemas.openxmlformats.org/officeDocument/2006/relationships/slideLayout" Target="../slideLayouts/slideLayout22.xml"/><Relationship Id="rId1" Type="http://schemas.openxmlformats.org/officeDocument/2006/relationships/slideLayout" Target="../slideLayouts/slideLayout21.xml"/><Relationship Id="rId6" Type="http://schemas.openxmlformats.org/officeDocument/2006/relationships/slideLayout" Target="../slideLayouts/slideLayout26.xml"/><Relationship Id="rId11" Type="http://schemas.openxmlformats.org/officeDocument/2006/relationships/slideLayout" Target="../slideLayouts/slideLayout31.xml"/><Relationship Id="rId5" Type="http://schemas.openxmlformats.org/officeDocument/2006/relationships/slideLayout" Target="../slideLayouts/slideLayout25.xml"/><Relationship Id="rId10" Type="http://schemas.openxmlformats.org/officeDocument/2006/relationships/slideLayout" Target="../slideLayouts/slideLayout30.xml"/><Relationship Id="rId4" Type="http://schemas.openxmlformats.org/officeDocument/2006/relationships/slideLayout" Target="../slideLayouts/slideLayout24.xml"/><Relationship Id="rId9" Type="http://schemas.openxmlformats.org/officeDocument/2006/relationships/slideLayout" Target="../slideLayouts/slideLayout2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19FC0756-8E08-9447-A567-A914D0FD94E3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26150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87" r:id="rId2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19FC0756-8E08-9447-A567-A914D0FD94E3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32459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3" r:id="rId1"/>
    <p:sldLayoutId id="2147483694" r:id="rId2"/>
    <p:sldLayoutId id="2147483695" r:id="rId3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19FC0756-8E08-9447-A567-A914D0FD94E3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80444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19FC0756-8E08-9447-A567-A914D0FD94E3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10373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7C5C7836-7490-EE49-A67E-5C655C4C2D01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75631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405351C8-53F9-2F4F-BA7B-2323100DDAD2}"/>
              </a:ext>
            </a:extLst>
          </p:cNvPr>
          <p:cNvPicPr>
            <a:picLocks noChangeAspect="1"/>
          </p:cNvPicPr>
          <p:nvPr userDrawn="1"/>
        </p:nvPicPr>
        <p:blipFill>
          <a:blip r:embed="rId9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49280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6" r:id="rId2"/>
    <p:sldLayoutId id="2147483673" r:id="rId3"/>
    <p:sldLayoutId id="2147483674" r:id="rId4"/>
    <p:sldLayoutId id="2147483717" r:id="rId5"/>
    <p:sldLayoutId id="2147483718" r:id="rId6"/>
    <p:sldLayoutId id="2147483704" r:id="rId7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7C5C7836-7490-EE49-A67E-5C655C4C2D01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92602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>
            <a:extLst>
              <a:ext uri="{FF2B5EF4-FFF2-40B4-BE49-F238E27FC236}">
                <a16:creationId xmlns:a16="http://schemas.microsoft.com/office/drawing/2014/main" id="{A03A5C96-5685-49D7-951A-D2FF0E5F73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26D5B8C0-ABC8-40CD-A195-0A1543D498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809A8B59-8700-425A-B47A-93B7DE0C2476}"/>
              </a:ext>
            </a:extLst>
          </p:cNvPr>
          <p:cNvCxnSpPr/>
          <p:nvPr userDrawn="1"/>
        </p:nvCxnSpPr>
        <p:spPr>
          <a:xfrm flipH="1">
            <a:off x="838200" y="6176963"/>
            <a:ext cx="10515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>
            <a:extLst>
              <a:ext uri="{FF2B5EF4-FFF2-40B4-BE49-F238E27FC236}">
                <a16:creationId xmlns:a16="http://schemas.microsoft.com/office/drawing/2014/main" id="{D816BCE8-0AC5-4A1D-8F6C-9A72716BC19B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430859"/>
            <a:ext cx="2815726" cy="216105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2F84F6D3-DAC2-4AE8-9733-CE5EF24239A4}"/>
              </a:ext>
            </a:extLst>
          </p:cNvPr>
          <p:cNvSpPr txBox="1"/>
          <p:nvPr userDrawn="1">
            <p:extLst>
              <p:ext uri="{1162E1C5-73C7-4A58-AE30-91384D911F3F}">
                <p184:classification xmlns:p184="http://schemas.microsoft.com/office/powerpoint/2018/4/main" val="hdr"/>
              </p:ext>
            </p:extLst>
          </p:nvPr>
        </p:nvSpPr>
        <p:spPr>
          <a:xfrm>
            <a:off x="0" y="0"/>
            <a:ext cx="819150" cy="121920"/>
          </a:xfrm>
          <a:prstGeom prst="rect">
            <a:avLst/>
          </a:prstGeom>
        </p:spPr>
        <p:txBody>
          <a:bodyPr horzOverflow="overflow" lIns="0" tIns="0" rIns="0" bIns="0">
            <a:spAutoFit/>
          </a:bodyPr>
          <a:lstStyle/>
          <a:p>
            <a:pPr algn="l"/>
            <a:r>
              <a:rPr lang="en-US" sz="8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Sensitivity: General</a:t>
            </a:r>
          </a:p>
        </p:txBody>
      </p:sp>
    </p:spTree>
    <p:extLst>
      <p:ext uri="{BB962C8B-B14F-4D97-AF65-F5344CB8AC3E}">
        <p14:creationId xmlns:p14="http://schemas.microsoft.com/office/powerpoint/2010/main" val="19988128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6" r:id="rId1"/>
    <p:sldLayoutId id="2147483707" r:id="rId2"/>
    <p:sldLayoutId id="2147483708" r:id="rId3"/>
    <p:sldLayoutId id="2147483709" r:id="rId4"/>
    <p:sldLayoutId id="2147483710" r:id="rId5"/>
    <p:sldLayoutId id="2147483711" r:id="rId6"/>
    <p:sldLayoutId id="2147483712" r:id="rId7"/>
    <p:sldLayoutId id="2147483713" r:id="rId8"/>
    <p:sldLayoutId id="2147483714" r:id="rId9"/>
    <p:sldLayoutId id="2147483715" r:id="rId10"/>
    <p:sldLayoutId id="2147483716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400" kern="1200">
          <a:solidFill>
            <a:schemeClr val="accent4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4">
            <a:extLst>
              <a:ext uri="{FF2B5EF4-FFF2-40B4-BE49-F238E27FC236}">
                <a16:creationId xmlns:a16="http://schemas.microsoft.com/office/drawing/2014/main" id="{3F6D68BA-BCD1-168E-5E56-4B94AB34802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2036" y="982281"/>
            <a:ext cx="9344937" cy="52565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F41331B1-5ECF-4320-AEAD-71660670736C}"/>
              </a:ext>
            </a:extLst>
          </p:cNvPr>
          <p:cNvSpPr txBox="1"/>
          <p:nvPr/>
        </p:nvSpPr>
        <p:spPr>
          <a:xfrm>
            <a:off x="113337" y="95972"/>
            <a:ext cx="10053636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NZ" sz="2800" b="1">
                <a:latin typeface="72 Black" panose="020B0A04030603020204" pitchFamily="34" charset="0"/>
                <a:cs typeface="72 Black" panose="020B0A04030603020204" pitchFamily="34" charset="0"/>
              </a:rPr>
              <a:t>Attachment 5 </a:t>
            </a:r>
            <a:r>
              <a:rPr lang="en-NZ" sz="2800" b="1" dirty="0">
                <a:latin typeface="72 Black" panose="020B0A04030603020204" pitchFamily="34" charset="0"/>
                <a:cs typeface="72 Black" panose="020B0A04030603020204" pitchFamily="34" charset="0"/>
              </a:rPr>
              <a:t>- Engagement summary</a:t>
            </a:r>
            <a:endParaRPr lang="en-NZ" sz="2800" dirty="0">
              <a:latin typeface="72 Black" panose="020B0A04030603020204" pitchFamily="34" charset="0"/>
              <a:cs typeface="72 Black" panose="020B0A040306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38634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568E6248-CF67-470A-960A-C45F6C89B7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0026" y="143958"/>
            <a:ext cx="11570196" cy="1000320"/>
          </a:xfrm>
        </p:spPr>
        <p:txBody>
          <a:bodyPr>
            <a:normAutofit/>
          </a:bodyPr>
          <a:lstStyle/>
          <a:p>
            <a:r>
              <a:rPr lang="en-NZ" sz="2800" b="1" dirty="0">
                <a:latin typeface="72 Black" panose="020B0A04030603020204" pitchFamily="34" charset="0"/>
                <a:cs typeface="72 Black" panose="020B0A04030603020204" pitchFamily="34" charset="0"/>
              </a:rPr>
              <a:t>Engagement Summary </a:t>
            </a:r>
            <a:r>
              <a:rPr lang="en-NZ" sz="2800" b="1" dirty="0" err="1">
                <a:latin typeface="72 Black" panose="020B0A04030603020204" pitchFamily="34" charset="0"/>
                <a:cs typeface="72 Black" panose="020B0A04030603020204" pitchFamily="34" charset="0"/>
              </a:rPr>
              <a:t>cont</a:t>
            </a:r>
            <a:r>
              <a:rPr lang="en-NZ" sz="2800" b="1">
                <a:latin typeface="72 Black" panose="020B0A04030603020204" pitchFamily="34" charset="0"/>
                <a:cs typeface="72 Black" panose="020B0A04030603020204" pitchFamily="34" charset="0"/>
              </a:rPr>
              <a:t>…</a:t>
            </a:r>
            <a:endParaRPr lang="en-NZ" sz="2800" b="1" dirty="0">
              <a:latin typeface="72 Black" panose="020B0A04030603020204" pitchFamily="34" charset="0"/>
              <a:cs typeface="72 Black" panose="020B0A04030603020204" pitchFamily="34" charset="0"/>
            </a:endParaRP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9BD155E-CCC6-41F1-A104-37A0E4BDE5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18472" y="644118"/>
            <a:ext cx="9361995" cy="5343987"/>
          </a:xfrm>
        </p:spPr>
        <p:txBody>
          <a:bodyPr vert="horz" lIns="91440" tIns="45720" rIns="91440" bIns="45720" rtlCol="0" anchor="t">
            <a:noAutofit/>
          </a:bodyPr>
          <a:lstStyle/>
          <a:p>
            <a:pPr fontAlgn="base">
              <a:lnSpc>
                <a:spcPct val="100000"/>
              </a:lnSpc>
            </a:pPr>
            <a:r>
              <a:rPr lang="en-GB" sz="1800" i="0" dirty="0">
                <a:effectLst/>
                <a:latin typeface="Arial" panose="020B0604020202020204" pitchFamily="34" charset="0"/>
              </a:rPr>
              <a:t>Community and landowner engagement 11 July to 19 August 2022 </a:t>
            </a:r>
            <a:r>
              <a:rPr lang="en-NZ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on preferred routes. </a:t>
            </a:r>
            <a:r>
              <a:rPr lang="en-NZ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Advertising social media campaigns, project video and translation services. </a:t>
            </a:r>
            <a:r>
              <a:rPr lang="en-NZ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>
              <a:lnSpc>
                <a:spcPct val="100000"/>
              </a:lnSpc>
            </a:pPr>
            <a:r>
              <a:rPr lang="en-NZ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‘Landowner first’ approach - letters to </a:t>
            </a:r>
            <a:r>
              <a:rPr lang="en-NZ" sz="1800" dirty="0">
                <a:latin typeface="Arial" panose="020B0604020202020204" pitchFamily="34" charset="0"/>
                <a:ea typeface="Arial" panose="020B0604020202020204" pitchFamily="34" charset="0"/>
              </a:rPr>
              <a:t>1274 </a:t>
            </a:r>
            <a:r>
              <a:rPr lang="en-NZ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potentially impacted property owners and</a:t>
            </a:r>
            <a:r>
              <a:rPr lang="en-NZ" sz="1800" dirty="0"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NZ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30 face to face meetings. </a:t>
            </a:r>
          </a:p>
          <a:p>
            <a:pPr>
              <a:lnSpc>
                <a:spcPct val="100000"/>
              </a:lnSpc>
            </a:pPr>
            <a:r>
              <a:rPr lang="en-NZ" sz="1800" dirty="0">
                <a:latin typeface="Arial" panose="020B0604020202020204" pitchFamily="34" charset="0"/>
                <a:ea typeface="Arial" panose="020B0604020202020204" pitchFamily="34" charset="0"/>
              </a:rPr>
              <a:t>Dairy Flat Hall – drop-in session – over 200 attendees.</a:t>
            </a:r>
            <a:endParaRPr lang="en-NZ" sz="18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>
              <a:lnSpc>
                <a:spcPct val="100000"/>
              </a:lnSpc>
            </a:pPr>
            <a:r>
              <a:rPr lang="en-NZ" sz="1800" dirty="0"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241 responses - 58 (26.61%) survey submissions, and 160 (73.39%) were ‘drops’ on the interactive social map. 23 pieces of feedback by email. </a:t>
            </a:r>
          </a:p>
          <a:p>
            <a:r>
              <a:rPr lang="en-NZ" sz="1800" dirty="0"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686 landowners contacted as part of specific landowner engagement. We estimate we have met with around 35-40% of potentially impacted landowners. Many landowners do not want to meet.</a:t>
            </a:r>
          </a:p>
          <a:p>
            <a:pPr>
              <a:lnSpc>
                <a:spcPct val="100000"/>
              </a:lnSpc>
            </a:pPr>
            <a:r>
              <a:rPr lang="en-NZ" sz="1800" dirty="0"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Engagement with Local Boards, partners, stakeholders and landowners throughout the DBC and Notice of Requirement.</a:t>
            </a:r>
          </a:p>
          <a:p>
            <a:r>
              <a:rPr lang="en-NZ" sz="1800" dirty="0"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Communication with Watercare, Waka Kotahi, Auckland Council, Fire and Emergency NZ and Vector Limited about potential impacts to their properties.</a:t>
            </a:r>
            <a:endParaRPr lang="en-NZ" sz="1800" dirty="0">
              <a:effectLst/>
              <a:latin typeface="Arial" panose="020B0604020202020204" pitchFamily="34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</a:pPr>
            <a:r>
              <a:rPr lang="en-NZ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The Rapid Transit Corridor attracted the most feedback </a:t>
            </a:r>
            <a:r>
              <a:rPr lang="en-NZ" sz="16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– concern with proposed alignment.</a:t>
            </a:r>
          </a:p>
          <a:p>
            <a:r>
              <a:rPr lang="en-NZ" sz="1800" dirty="0"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Engagement with impacted landowners, key stakeholders and partners is ongoing and will continue post-lodgement as appropriate.</a:t>
            </a:r>
            <a:endParaRPr lang="en-NZ" sz="1800" dirty="0">
              <a:effectLst/>
              <a:latin typeface="Arial" panose="020B0604020202020204" pitchFamily="34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r>
              <a:rPr lang="en-NZ" sz="1800" dirty="0"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Lodgement communications and post-lodgement engagement late 2023.</a:t>
            </a:r>
          </a:p>
          <a:p>
            <a:endParaRPr lang="en-NZ" sz="1600" dirty="0">
              <a:effectLst/>
              <a:latin typeface="Arial" panose="020B060402020202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  <a:p>
            <a:endParaRPr lang="en-NZ" sz="1600" dirty="0">
              <a:effectLst/>
              <a:latin typeface="Arial" panose="020B060402020202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GB" sz="1800" b="0" i="0" dirty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marL="457200" lvl="1" indent="0">
              <a:buNone/>
            </a:pPr>
            <a:endParaRPr lang="en-NZ" sz="1400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78185631-837A-465A-AB8A-4BC63B80789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343523" y="0"/>
            <a:ext cx="2774402" cy="68523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0026908"/>
      </p:ext>
    </p:extLst>
  </p:cSld>
  <p:clrMapOvr>
    <a:masterClrMapping/>
  </p:clrMapOvr>
</p:sld>
</file>

<file path=ppt/theme/theme1.xml><?xml version="1.0" encoding="utf-8"?>
<a:theme xmlns:a="http://schemas.openxmlformats.org/drawingml/2006/main" name="AT Content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 Black-Arial">
      <a:majorFont>
        <a:latin typeface="Arial Black" panose="020B0A0402010202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T Corporate.pptx  -  Read-Only" id="{10A97371-A8DE-48BE-9A6A-D9C67AA33473}" vid="{F892EC88-3154-4800-BFCD-9903F7380FB8}"/>
    </a:ext>
  </a:extLst>
</a:theme>
</file>

<file path=ppt/theme/theme2.xml><?xml version="1.0" encoding="utf-8"?>
<a:theme xmlns:a="http://schemas.openxmlformats.org/drawingml/2006/main" name="2_AT Content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 Black-Arial">
      <a:majorFont>
        <a:latin typeface="Arial Black" panose="020B0A0402010202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T Corporate.pptx  -  Read-Only" id="{10A97371-A8DE-48BE-9A6A-D9C67AA33473}" vid="{D51F85A9-DD5D-4796-A374-BB3A49519587}"/>
    </a:ext>
  </a:extLst>
</a:theme>
</file>

<file path=ppt/theme/theme3.xml><?xml version="1.0" encoding="utf-8"?>
<a:theme xmlns:a="http://schemas.openxmlformats.org/drawingml/2006/main" name="3_AT Content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 Black-Arial">
      <a:majorFont>
        <a:latin typeface="Arial Black" panose="020B0A0402010202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T Corporate.pptx  -  Read-Only" id="{10A97371-A8DE-48BE-9A6A-D9C67AA33473}" vid="{C3A94315-2154-4ED8-80C8-F93E4CBD3BE5}"/>
    </a:ext>
  </a:extLst>
</a:theme>
</file>

<file path=ppt/theme/theme4.xml><?xml version="1.0" encoding="utf-8"?>
<a:theme xmlns:a="http://schemas.openxmlformats.org/drawingml/2006/main" name="1_AT Content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 Black-Arial">
      <a:majorFont>
        <a:latin typeface="Arial Black" panose="020B0A0402010202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T Corporate.pptx  -  Read-Only" id="{10A97371-A8DE-48BE-9A6A-D9C67AA33473}" vid="{CD809FDF-FD69-4CE0-A9B3-0DF15D68C2C3}"/>
    </a:ext>
  </a:extLst>
</a:theme>
</file>

<file path=ppt/theme/theme5.xml><?xml version="1.0" encoding="utf-8"?>
<a:theme xmlns:a="http://schemas.openxmlformats.org/drawingml/2006/main" name="AT Divider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 Black-Arial">
      <a:majorFont>
        <a:latin typeface="Arial Black" panose="020B0A0402010202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T Corporate.pptx  -  Read-Only" id="{10A97371-A8DE-48BE-9A6A-D9C67AA33473}" vid="{795B2078-3519-4FAD-BDC0-BC9810182955}"/>
    </a:ext>
  </a:extLst>
</a:theme>
</file>

<file path=ppt/theme/theme6.xml><?xml version="1.0" encoding="utf-8"?>
<a:theme xmlns:a="http://schemas.openxmlformats.org/drawingml/2006/main" name="AT Content ">
  <a:themeElements>
    <a:clrScheme name="Custom 1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001230"/>
      </a:accent1>
      <a:accent2>
        <a:srgbClr val="418FBE"/>
      </a:accent2>
      <a:accent3>
        <a:srgbClr val="FFDC00"/>
      </a:accent3>
      <a:accent4>
        <a:srgbClr val="86AA3D"/>
      </a:accent4>
      <a:accent5>
        <a:srgbClr val="EC008C"/>
      </a:accent5>
      <a:accent6>
        <a:srgbClr val="EE2E27"/>
      </a:accent6>
      <a:hlink>
        <a:srgbClr val="0563C1"/>
      </a:hlink>
      <a:folHlink>
        <a:srgbClr val="954F72"/>
      </a:folHlink>
    </a:clrScheme>
    <a:fontScheme name="Arial Black-Arial">
      <a:majorFont>
        <a:latin typeface="Arial Black" panose="020B0A0402010202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T Corporate.pptx  -  Read-Only" id="{10A97371-A8DE-48BE-9A6A-D9C67AA33473}" vid="{8C715813-0F4A-4071-9550-E760A58DEC8D}"/>
    </a:ext>
  </a:extLst>
</a:theme>
</file>

<file path=ppt/theme/theme7.xml><?xml version="1.0" encoding="utf-8"?>
<a:theme xmlns:a="http://schemas.openxmlformats.org/drawingml/2006/main" name="End Slid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 Black-Arial">
      <a:majorFont>
        <a:latin typeface="Arial Black" panose="020B0A0402010202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T Corporate.pptx  -  Read-Only" id="{10A97371-A8DE-48BE-9A6A-D9C67AA33473}" vid="{643223FE-9303-402B-AA69-4C1A3C889362}"/>
    </a:ext>
  </a:extLst>
</a:theme>
</file>

<file path=ppt/theme/theme8.xml><?xml version="1.0" encoding="utf-8"?>
<a:theme xmlns:a="http://schemas.openxmlformats.org/drawingml/2006/main" name="Body Slides">
  <a:themeElements>
    <a:clrScheme name="SGA">
      <a:dk1>
        <a:sysClr val="windowText" lastClr="000000"/>
      </a:dk1>
      <a:lt1>
        <a:sysClr val="window" lastClr="FFFFFF"/>
      </a:lt1>
      <a:dk2>
        <a:srgbClr val="005067"/>
      </a:dk2>
      <a:lt2>
        <a:srgbClr val="E7E6E6"/>
      </a:lt2>
      <a:accent1>
        <a:srgbClr val="0CBDD6"/>
      </a:accent1>
      <a:accent2>
        <a:srgbClr val="FAA74B"/>
      </a:accent2>
      <a:accent3>
        <a:srgbClr val="6BC070"/>
      </a:accent3>
      <a:accent4>
        <a:srgbClr val="2484C6"/>
      </a:accent4>
      <a:accent5>
        <a:srgbClr val="01976C"/>
      </a:accent5>
      <a:accent6>
        <a:srgbClr val="666766"/>
      </a:accent6>
      <a:hlink>
        <a:srgbClr val="9A9897"/>
      </a:hlink>
      <a:folHlink>
        <a:srgbClr val="F47932"/>
      </a:folHlink>
    </a:clrScheme>
    <a:fontScheme name="Bec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9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6656246e-9127-47dc-83ec-dd09249a5dc8">
      <Value>1397</Value>
      <Value>5203</Value>
      <Value>855</Value>
    </TaxCatchAll>
    <Disposition_x0020_Status xmlns="695b247c-e1a8-404d-9ab1-6820651cfa73" xsi:nil="true"/>
    <db6c96b69cbd4d5883320ccb9273f0ba xmlns="695b247c-e1a8-404d-9ab1-6820651cfa73">
      <Terms xmlns="http://schemas.microsoft.com/office/infopath/2007/PartnerControls"/>
    </db6c96b69cbd4d5883320ccb9273f0ba>
    <i5b5140ea7094cbf99b2202c3f85b284 xmlns="695b247c-e1a8-404d-9ab1-6820651cfa73">
      <Terms xmlns="http://schemas.microsoft.com/office/infopath/2007/PartnerControls"/>
    </i5b5140ea7094cbf99b2202c3f85b284>
    <Vital_x0020_Record xmlns="695b247c-e1a8-404d-9ab1-6820651cfa73">false</Vital_x0020_Record>
    <Rights xmlns="695b247c-e1a8-404d-9ab1-6820651cfa73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AT Document" ma:contentTypeID="0x0101009C7065B11196274794EF741A40A6E5F400D26C7241FFF8474C88708DC917CE076A" ma:contentTypeVersion="38" ma:contentTypeDescription="Core metadata required on all Document Content Types used by Auckland Transport." ma:contentTypeScope="" ma:versionID="83d28370455c0ad302b404ae56c35549">
  <xsd:schema xmlns:xsd="http://www.w3.org/2001/XMLSchema" xmlns:xs="http://www.w3.org/2001/XMLSchema" xmlns:p="http://schemas.microsoft.com/office/2006/metadata/properties" xmlns:ns3="695b247c-e1a8-404d-9ab1-6820651cfa73" xmlns:ns4="6656246e-9127-47dc-83ec-dd09249a5dc8" targetNamespace="http://schemas.microsoft.com/office/2006/metadata/properties" ma:root="true" ma:fieldsID="122a38b343a80fee6adac8f68be3497c" ns3:_="" ns4:_="">
    <xsd:import namespace="695b247c-e1a8-404d-9ab1-6820651cfa73"/>
    <xsd:import namespace="6656246e-9127-47dc-83ec-dd09249a5dc8"/>
    <xsd:element name="properties">
      <xsd:complexType>
        <xsd:sequence>
          <xsd:element name="documentManagement">
            <xsd:complexType>
              <xsd:all>
                <xsd:element ref="ns3:db6c96b69cbd4d5883320ccb9273f0ba" minOccurs="0"/>
                <xsd:element ref="ns4:TaxCatchAll" minOccurs="0"/>
                <xsd:element ref="ns4:TaxCatchAllLabel" minOccurs="0"/>
                <xsd:element ref="ns3:i5b5140ea7094cbf99b2202c3f85b284" minOccurs="0"/>
                <xsd:element ref="ns3:Vital_x0020_Record" minOccurs="0"/>
                <xsd:element ref="ns3:Disposition_x0020_Status" minOccurs="0"/>
                <xsd:element ref="ns3:Righ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95b247c-e1a8-404d-9ab1-6820651cfa73" elementFormDefault="qualified">
    <xsd:import namespace="http://schemas.microsoft.com/office/2006/documentManagement/types"/>
    <xsd:import namespace="http://schemas.microsoft.com/office/infopath/2007/PartnerControls"/>
    <xsd:element name="db6c96b69cbd4d5883320ccb9273f0ba" ma:index="9" nillable="true" ma:taxonomy="true" ma:internalName="db6c96b69cbd4d5883320ccb9273f0ba" ma:taxonomyFieldName="Business_x0020_Unit" ma:displayName="Business Unit" ma:readOnly="false" ma:fieldId="{db6c96b6-9cbd-4d58-8332-0ccb9273f0ba}" ma:sspId="ff230ced-49e3-4bbb-87bd-09c1ed00c10a" ma:termSetId="eee8957c-7770-4efb-abbf-af700d6ea6af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i5b5140ea7094cbf99b2202c3f85b284" ma:index="13" nillable="true" ma:taxonomy="true" ma:internalName="i5b5140ea7094cbf99b2202c3f85b284" ma:taxonomyFieldName="RM_x0020_Context" ma:displayName="RM Context" ma:readOnly="false" ma:default="" ma:fieldId="{25b5140e-a709-4cbf-99b2-202c3f85b284}" ma:sspId="ff230ced-49e3-4bbb-87bd-09c1ed00c10a" ma:termSetId="0bbbe2ba-4696-4fa7-8f5e-85570df794ec" ma:anchorId="8199d194-e520-44fe-8a99-24eea720effa" ma:open="false" ma:isKeyword="false">
      <xsd:complexType>
        <xsd:sequence>
          <xsd:element ref="pc:Terms" minOccurs="0" maxOccurs="1"/>
        </xsd:sequence>
      </xsd:complexType>
    </xsd:element>
    <xsd:element name="Vital_x0020_Record" ma:index="15" nillable="true" ma:displayName="Vital Record" ma:default="0" ma:internalName="Vital_x0020_Record" ma:readOnly="false">
      <xsd:simpleType>
        <xsd:restriction base="dms:Boolean"/>
      </xsd:simpleType>
    </xsd:element>
    <xsd:element name="Disposition_x0020_Status" ma:index="16" nillable="true" ma:displayName="Disposition Status" ma:format="Dropdown" ma:hidden="true" ma:internalName="Disposition_x0020_Status" ma:readOnly="false">
      <xsd:simpleType>
        <xsd:restriction base="dms:Choice">
          <xsd:enumeration value="Approved"/>
          <xsd:enumeration value="Archived"/>
          <xsd:enumeration value="Destroyed"/>
          <xsd:enumeration value="Qualified"/>
          <xsd:enumeration value="Transferred"/>
          <xsd:enumeration value="Verified"/>
          <xsd:enumeration value="Unknown"/>
        </xsd:restriction>
      </xsd:simpleType>
    </xsd:element>
    <xsd:element name="Rights" ma:index="17" nillable="true" ma:displayName="Rights" ma:format="Dropdown" ma:hidden="true" ma:internalName="Rights" ma:readOnly="false">
      <xsd:simpleType>
        <xsd:restriction base="dms:Choice">
          <xsd:enumeration value="Auhtorised Public Access"/>
          <xsd:enumeration value="Embargoed"/>
          <xsd:enumeration value="Intellectual Property"/>
          <xsd:enumeration value="LGOIMA"/>
          <xsd:enumeration value="OIA"/>
          <xsd:enumeration value="Personal"/>
          <xsd:enumeration value="Privacy Act"/>
          <xsd:enumeration value="Taonga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656246e-9127-47dc-83ec-dd09249a5dc8" elementFormDefault="qualified">
    <xsd:import namespace="http://schemas.microsoft.com/office/2006/documentManagement/types"/>
    <xsd:import namespace="http://schemas.microsoft.com/office/infopath/2007/PartnerControls"/>
    <xsd:element name="TaxCatchAll" ma:index="10" nillable="true" ma:displayName="Taxonomy Catch All Column" ma:hidden="true" ma:list="{d746e8a3-5d47-4ff0-952e-3423c7e0dee5}" ma:internalName="TaxCatchAll" ma:readOnly="false" ma:showField="CatchAllData" ma:web="695b247c-e1a8-404d-9ab1-6820651cfa7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1" nillable="true" ma:displayName="Taxonomy Catch All Column1" ma:hidden="true" ma:list="{d746e8a3-5d47-4ff0-952e-3423c7e0dee5}" ma:internalName="TaxCatchAllLabel" ma:readOnly="true" ma:showField="CatchAllDataLabel" ma:web="695b247c-e1a8-404d-9ab1-6820651cfa7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 ma:index="8" ma:displayName="Author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E8D9E8A-790D-436E-ADEA-14E7110C4D08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0AEC0E3-E9A9-4570-9BCA-82914283A686}">
  <ds:schemaRefs>
    <ds:schemaRef ds:uri="4c3336de-b022-4123-9a60-3e25d0577444"/>
    <ds:schemaRef ds:uri="6656246e-9127-47dc-83ec-dd09249a5dc8"/>
    <ds:schemaRef ds:uri="7ea90470-0384-4d7e-ba73-6c2b88788ffb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CF43A3B7-985C-4640-A9F1-C88FD77CE4F9}"/>
</file>

<file path=docProps/app.xml><?xml version="1.0" encoding="utf-8"?>
<Properties xmlns="http://schemas.openxmlformats.org/officeDocument/2006/extended-properties" xmlns:vt="http://schemas.openxmlformats.org/officeDocument/2006/docPropsVTypes">
  <Template>AT Corporate</Template>
  <TotalTime>0</TotalTime>
  <Words>215</Words>
  <Application>Microsoft Office PowerPoint</Application>
  <PresentationFormat>Widescreen</PresentationFormat>
  <Paragraphs>19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8</vt:i4>
      </vt:variant>
      <vt:variant>
        <vt:lpstr>Slide Titles</vt:lpstr>
      </vt:variant>
      <vt:variant>
        <vt:i4>2</vt:i4>
      </vt:variant>
    </vt:vector>
  </HeadingPairs>
  <TitlesOfParts>
    <vt:vector size="14" baseType="lpstr">
      <vt:lpstr>72 Black</vt:lpstr>
      <vt:lpstr>Arial</vt:lpstr>
      <vt:lpstr>Arial Black</vt:lpstr>
      <vt:lpstr>Calibri</vt:lpstr>
      <vt:lpstr>AT Contents</vt:lpstr>
      <vt:lpstr>2_AT Contents</vt:lpstr>
      <vt:lpstr>3_AT Contents</vt:lpstr>
      <vt:lpstr>1_AT Contents</vt:lpstr>
      <vt:lpstr>AT Divider</vt:lpstr>
      <vt:lpstr>AT Content </vt:lpstr>
      <vt:lpstr>End Slide</vt:lpstr>
      <vt:lpstr>Body Slides</vt:lpstr>
      <vt:lpstr>PowerPoint Presentation</vt:lpstr>
      <vt:lpstr>Engagement Summary cont…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Supporting Growth North West detailed business case (DBC)</dc:title>
  <dc:creator>Lorraine Stone (AT)</dc:creator>
  <cp:lastModifiedBy>Sarah Barrett (AT)</cp:lastModifiedBy>
  <cp:revision>20</cp:revision>
  <cp:lastPrinted>2021-11-17T00:58:01Z</cp:lastPrinted>
  <dcterms:created xsi:type="dcterms:W3CDTF">2021-10-28T23:24:37Z</dcterms:created>
  <dcterms:modified xsi:type="dcterms:W3CDTF">2023-09-14T01:56:41Z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0x0101009C7065B11196274794EF741A40A6E5F400D26C7241FFF8474C88708DC917CE076A</vt:lpwstr>
  </property>
  <property fmtid="{D5CDD505-2E9C-101B-9397-08002B2CF9AE}" pid="3" name="hb6454c4adb54244865793e31fde8085">
    <vt:lpwstr>Auckland Transport Board|d4f805e3-9934-4e59-9acf-ca41dd5ccc8f</vt:lpwstr>
  </property>
  <property fmtid="{D5CDD505-2E9C-101B-9397-08002B2CF9AE}" pid="4" name="RM Context">
    <vt:lpwstr/>
  </property>
  <property fmtid="{D5CDD505-2E9C-101B-9397-08002B2CF9AE}" pid="5" name="D1_x0020_Instrument">
    <vt:lpwstr/>
  </property>
  <property fmtid="{D5CDD505-2E9C-101B-9397-08002B2CF9AE}" pid="6" name="b0de3920f4cd4ea18242880155f05faf">
    <vt:lpwstr/>
  </property>
  <property fmtid="{D5CDD505-2E9C-101B-9397-08002B2CF9AE}" pid="7" name="D1_x0020_Business_x0020_Role">
    <vt:lpwstr/>
  </property>
  <property fmtid="{D5CDD505-2E9C-101B-9397-08002B2CF9AE}" pid="8" name="D1_x0020_Supplier">
    <vt:lpwstr/>
  </property>
  <property fmtid="{D5CDD505-2E9C-101B-9397-08002B2CF9AE}" pid="9" name="D1_x0020_Document_x0020_Category">
    <vt:lpwstr/>
  </property>
  <property fmtid="{D5CDD505-2E9C-101B-9397-08002B2CF9AE}" pid="10" name="Image_x0020_Type">
    <vt:lpwstr/>
  </property>
  <property fmtid="{D5CDD505-2E9C-101B-9397-08002B2CF9AE}" pid="11" name="cc5a769fc25543cf84dda128f63b00c8">
    <vt:lpwstr>Supporting Growth Alliance|a970c8c6-41fd-4a9c-89b8-81ad04af0f94</vt:lpwstr>
  </property>
  <property fmtid="{D5CDD505-2E9C-101B-9397-08002B2CF9AE}" pid="12" name="l66efdee623f47d6bcca4977ff4a5a3f">
    <vt:lpwstr/>
  </property>
  <property fmtid="{D5CDD505-2E9C-101B-9397-08002B2CF9AE}" pid="13" name="c50753cdb51a4c21b5b5241cbd14d8c7">
    <vt:lpwstr/>
  </property>
  <property fmtid="{D5CDD505-2E9C-101B-9397-08002B2CF9AE}" pid="14" name="D1_x0020_Financial_x0020_Year">
    <vt:lpwstr/>
  </property>
  <property fmtid="{D5CDD505-2E9C-101B-9397-08002B2CF9AE}" pid="15" name="je7065ab359741bdab5974a65126329d">
    <vt:lpwstr/>
  </property>
  <property fmtid="{D5CDD505-2E9C-101B-9397-08002B2CF9AE}" pid="16" name="D1_x0020_Partners_x0020_Stakeholders">
    <vt:lpwstr/>
  </property>
  <property fmtid="{D5CDD505-2E9C-101B-9397-08002B2CF9AE}" pid="17" name="Business_x0020_Unit">
    <vt:lpwstr/>
  </property>
  <property fmtid="{D5CDD505-2E9C-101B-9397-08002B2CF9AE}" pid="18" name="o15c8438f37a4848b2d3439414785996">
    <vt:lpwstr/>
  </property>
  <property fmtid="{D5CDD505-2E9C-101B-9397-08002B2CF9AE}" pid="19" name="D1_x0020_Subject">
    <vt:lpwstr/>
  </property>
  <property fmtid="{D5CDD505-2E9C-101B-9397-08002B2CF9AE}" pid="20" name="lea8139652f442cab35da41b8a24c53b">
    <vt:lpwstr/>
  </property>
  <property fmtid="{D5CDD505-2E9C-101B-9397-08002B2CF9AE}" pid="21" name="h4cf016e856b4138912d21b15b6d5be0">
    <vt:lpwstr/>
  </property>
  <property fmtid="{D5CDD505-2E9C-101B-9397-08002B2CF9AE}" pid="22" name="fdcc1909682b4f7195ca127cead5555e">
    <vt:lpwstr>Presentation|ff01b0c5-a1e5-4a6c-bdbf-2be051e1a38f</vt:lpwstr>
  </property>
  <property fmtid="{D5CDD505-2E9C-101B-9397-08002B2CF9AE}" pid="23" name="D1_x0020_Programme_x0020_Project">
    <vt:lpwstr/>
  </property>
  <property fmtid="{D5CDD505-2E9C-101B-9397-08002B2CF9AE}" pid="24" name="D1_x0020_Mandate">
    <vt:lpwstr/>
  </property>
  <property fmtid="{D5CDD505-2E9C-101B-9397-08002B2CF9AE}" pid="25" name="gc1ff1cf355c41c8a6a2f1dd5abb0d5e">
    <vt:lpwstr/>
  </property>
  <property fmtid="{D5CDD505-2E9C-101B-9397-08002B2CF9AE}" pid="26" name="kd23e268c5494b1f95609992f2abc0c8">
    <vt:lpwstr/>
  </property>
  <property fmtid="{D5CDD505-2E9C-101B-9397-08002B2CF9AE}" pid="27" name="D1_x0020_Asset_x0020_Type">
    <vt:lpwstr/>
  </property>
  <property fmtid="{D5CDD505-2E9C-101B-9397-08002B2CF9AE}" pid="28" name="D1_x0020_Event">
    <vt:lpwstr/>
  </property>
  <property fmtid="{D5CDD505-2E9C-101B-9397-08002B2CF9AE}" pid="29" name="D1 Mandate">
    <vt:lpwstr/>
  </property>
  <property fmtid="{D5CDD505-2E9C-101B-9397-08002B2CF9AE}" pid="30" name="Business Unit">
    <vt:lpwstr/>
  </property>
  <property fmtid="{D5CDD505-2E9C-101B-9397-08002B2CF9AE}" pid="31" name="D1 Document Category">
    <vt:lpwstr>855;#Presentation|ff01b0c5-a1e5-4a6c-bdbf-2be051e1a38f</vt:lpwstr>
  </property>
  <property fmtid="{D5CDD505-2E9C-101B-9397-08002B2CF9AE}" pid="32" name="D1 Asset Type">
    <vt:lpwstr/>
  </property>
  <property fmtid="{D5CDD505-2E9C-101B-9397-08002B2CF9AE}" pid="33" name="D1 Instrument">
    <vt:lpwstr/>
  </property>
  <property fmtid="{D5CDD505-2E9C-101B-9397-08002B2CF9AE}" pid="34" name="D1 Programme Project">
    <vt:lpwstr>5203;#Supporting Growth Alliance|a970c8c6-41fd-4a9c-89b8-81ad04af0f94</vt:lpwstr>
  </property>
  <property fmtid="{D5CDD505-2E9C-101B-9397-08002B2CF9AE}" pid="35" name="D1 Supplier">
    <vt:lpwstr/>
  </property>
  <property fmtid="{D5CDD505-2E9C-101B-9397-08002B2CF9AE}" pid="36" name="Image Type">
    <vt:lpwstr/>
  </property>
  <property fmtid="{D5CDD505-2E9C-101B-9397-08002B2CF9AE}" pid="37" name="D1 Financial Year">
    <vt:lpwstr/>
  </property>
  <property fmtid="{D5CDD505-2E9C-101B-9397-08002B2CF9AE}" pid="38" name="D1 Subject">
    <vt:lpwstr/>
  </property>
  <property fmtid="{D5CDD505-2E9C-101B-9397-08002B2CF9AE}" pid="39" name="D1 Event">
    <vt:lpwstr/>
  </property>
  <property fmtid="{D5CDD505-2E9C-101B-9397-08002B2CF9AE}" pid="40" name="D1 Business Role">
    <vt:lpwstr/>
  </property>
  <property fmtid="{D5CDD505-2E9C-101B-9397-08002B2CF9AE}" pid="41" name="D1 Partners Stakeholders">
    <vt:lpwstr>1397;#Auckland Transport Board|d4f805e3-9934-4e59-9acf-ca41dd5ccc8f</vt:lpwstr>
  </property>
  <property fmtid="{D5CDD505-2E9C-101B-9397-08002B2CF9AE}" pid="42" name="D1 Disposal Class ID">
    <vt:lpwstr/>
  </property>
  <property fmtid="{D5CDD505-2E9C-101B-9397-08002B2CF9AE}" pid="44" name="D1 Aggregation ID">
    <vt:lpwstr/>
  </property>
  <property fmtid="{D5CDD505-2E9C-101B-9397-08002B2CF9AE}" pid="45" name="_dlc_DocIdItemGuid">
    <vt:lpwstr>4188bf42-c629-40d2-93d0-87d67064fc57</vt:lpwstr>
  </property>
  <property fmtid="{D5CDD505-2E9C-101B-9397-08002B2CF9AE}" pid="46" name="MediaServiceImageTags">
    <vt:lpwstr/>
  </property>
  <property fmtid="{D5CDD505-2E9C-101B-9397-08002B2CF9AE}" pid="47" name="D1 Asset Public Transport Network">
    <vt:lpwstr/>
  </property>
  <property fmtid="{D5CDD505-2E9C-101B-9397-08002B2CF9AE}" pid="48" name="D1 Asset Property and Facilities">
    <vt:lpwstr/>
  </property>
  <property fmtid="{D5CDD505-2E9C-101B-9397-08002B2CF9AE}" pid="49" name="D1 Financial Period">
    <vt:lpwstr/>
  </property>
  <property fmtid="{D5CDD505-2E9C-101B-9397-08002B2CF9AE}" pid="50" name="D1 Asset Road Network">
    <vt:lpwstr/>
  </property>
  <property fmtid="{D5CDD505-2E9C-101B-9397-08002B2CF9AE}" pid="51" name="lcf76f155ced4ddcb4097134ff3c332f">
    <vt:lpwstr/>
  </property>
</Properties>
</file>